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4" r:id="rId2"/>
    <p:sldId id="697" r:id="rId3"/>
    <p:sldId id="713" r:id="rId4"/>
    <p:sldId id="703" r:id="rId5"/>
    <p:sldId id="714" r:id="rId6"/>
    <p:sldId id="715" r:id="rId7"/>
    <p:sldId id="716" r:id="rId8"/>
    <p:sldId id="717" r:id="rId9"/>
    <p:sldId id="718" r:id="rId10"/>
    <p:sldId id="719" r:id="rId11"/>
    <p:sldId id="720" r:id="rId12"/>
    <p:sldId id="721" r:id="rId13"/>
    <p:sldId id="48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4CB7DC7-64BA-49B4-A34F-8C42B50485A0}">
          <p14:sldIdLst>
            <p14:sldId id="264"/>
            <p14:sldId id="697"/>
            <p14:sldId id="713"/>
            <p14:sldId id="703"/>
            <p14:sldId id="714"/>
            <p14:sldId id="715"/>
            <p14:sldId id="716"/>
            <p14:sldId id="717"/>
            <p14:sldId id="718"/>
            <p14:sldId id="719"/>
            <p14:sldId id="720"/>
            <p14:sldId id="721"/>
            <p14:sldId id="4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45F5EAB-D7D6-8334-AAE7-F992A18E350F}" name="Yogesh Sharma" initials="" userId="S::ysf193@uregina.ca::b1a13ba1-1220-4868-8df6-0ea3b3d071e3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gesh Sharma" initials="YS" lastIdx="2" clrIdx="0">
    <p:extLst>
      <p:ext uri="{19B8F6BF-5375-455C-9EA6-DF929625EA0E}">
        <p15:presenceInfo xmlns:p15="http://schemas.microsoft.com/office/powerpoint/2012/main" userId="Yogesh Sharm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FFFF"/>
    <a:srgbClr val="124734"/>
    <a:srgbClr val="0266FF"/>
    <a:srgbClr val="005937"/>
    <a:srgbClr val="FFC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61AD6E-786A-4135-8F3A-B9F1D2C43B4B}" v="209" dt="2025-02-10T02:58:40.1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39" autoAdjust="0"/>
    <p:restoredTop sz="95033" autoAdjust="0"/>
  </p:normalViewPr>
  <p:slideViewPr>
    <p:cSldViewPr snapToGrid="0" showGuides="1">
      <p:cViewPr varScale="1">
        <p:scale>
          <a:sx n="105" d="100"/>
          <a:sy n="105" d="100"/>
        </p:scale>
        <p:origin x="97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Shahab" userId="3858d5d1-a005-4192-b038-be79b40b3efe" providerId="ADAL" clId="{6661AD6E-786A-4135-8F3A-B9F1D2C43B4B}"/>
    <pc:docChg chg="undo redo custSel addSld delSld modSld sldOrd modSection">
      <pc:chgData name="Muhammad Shahab" userId="3858d5d1-a005-4192-b038-be79b40b3efe" providerId="ADAL" clId="{6661AD6E-786A-4135-8F3A-B9F1D2C43B4B}" dt="2025-02-10T03:08:45.303" v="1155" actId="108"/>
      <pc:docMkLst>
        <pc:docMk/>
      </pc:docMkLst>
      <pc:sldChg chg="modNotesTx">
        <pc:chgData name="Muhammad Shahab" userId="3858d5d1-a005-4192-b038-be79b40b3efe" providerId="ADAL" clId="{6661AD6E-786A-4135-8F3A-B9F1D2C43B4B}" dt="2025-02-09T22:39:58.859" v="0"/>
        <pc:sldMkLst>
          <pc:docMk/>
          <pc:sldMk cId="2389738475" sldId="264"/>
        </pc:sldMkLst>
      </pc:sldChg>
      <pc:sldChg chg="del">
        <pc:chgData name="Muhammad Shahab" userId="3858d5d1-a005-4192-b038-be79b40b3efe" providerId="ADAL" clId="{6661AD6E-786A-4135-8F3A-B9F1D2C43B4B}" dt="2025-02-09T22:51:00.880" v="343" actId="47"/>
        <pc:sldMkLst>
          <pc:docMk/>
          <pc:sldMk cId="494398413" sldId="270"/>
        </pc:sldMkLst>
      </pc:sldChg>
      <pc:sldChg chg="addSp modSp mod">
        <pc:chgData name="Muhammad Shahab" userId="3858d5d1-a005-4192-b038-be79b40b3efe" providerId="ADAL" clId="{6661AD6E-786A-4135-8F3A-B9F1D2C43B4B}" dt="2025-02-10T00:55:29.141" v="1099" actId="1076"/>
        <pc:sldMkLst>
          <pc:docMk/>
          <pc:sldMk cId="2852217023" sldId="489"/>
        </pc:sldMkLst>
        <pc:spChg chg="mod">
          <ac:chgData name="Muhammad Shahab" userId="3858d5d1-a005-4192-b038-be79b40b3efe" providerId="ADAL" clId="{6661AD6E-786A-4135-8F3A-B9F1D2C43B4B}" dt="2025-02-10T00:55:18.990" v="1063" actId="1035"/>
          <ac:spMkLst>
            <pc:docMk/>
            <pc:sldMk cId="2852217023" sldId="489"/>
            <ac:spMk id="2" creationId="{D027CA9F-2777-9A40-818F-806CFCAC968B}"/>
          </ac:spMkLst>
        </pc:spChg>
        <pc:spChg chg="add">
          <ac:chgData name="Muhammad Shahab" userId="3858d5d1-a005-4192-b038-be79b40b3efe" providerId="ADAL" clId="{6661AD6E-786A-4135-8F3A-B9F1D2C43B4B}" dt="2025-02-10T00:54:29.103" v="1011"/>
          <ac:spMkLst>
            <pc:docMk/>
            <pc:sldMk cId="2852217023" sldId="489"/>
            <ac:spMk id="3" creationId="{5287E3C1-F8DE-8D75-8A87-C27D113CBBC1}"/>
          </ac:spMkLst>
        </pc:spChg>
        <pc:spChg chg="mod">
          <ac:chgData name="Muhammad Shahab" userId="3858d5d1-a005-4192-b038-be79b40b3efe" providerId="ADAL" clId="{6661AD6E-786A-4135-8F3A-B9F1D2C43B4B}" dt="2025-02-10T00:55:07.621" v="1019" actId="1076"/>
          <ac:spMkLst>
            <pc:docMk/>
            <pc:sldMk cId="2852217023" sldId="489"/>
            <ac:spMk id="6" creationId="{914426E6-40D3-18FA-F948-A86FB5420268}"/>
          </ac:spMkLst>
        </pc:spChg>
        <pc:picChg chg="add mod">
          <ac:chgData name="Muhammad Shahab" userId="3858d5d1-a005-4192-b038-be79b40b3efe" providerId="ADAL" clId="{6661AD6E-786A-4135-8F3A-B9F1D2C43B4B}" dt="2025-02-10T00:55:29.141" v="1099" actId="1076"/>
          <ac:picMkLst>
            <pc:docMk/>
            <pc:sldMk cId="2852217023" sldId="489"/>
            <ac:picMk id="7" creationId="{89AD8B81-CE41-E8D2-3038-9574590090CA}"/>
          </ac:picMkLst>
        </pc:picChg>
        <pc:picChg chg="mod">
          <ac:chgData name="Muhammad Shahab" userId="3858d5d1-a005-4192-b038-be79b40b3efe" providerId="ADAL" clId="{6661AD6E-786A-4135-8F3A-B9F1D2C43B4B}" dt="2025-02-10T00:55:24.332" v="1098" actId="1036"/>
          <ac:picMkLst>
            <pc:docMk/>
            <pc:sldMk cId="2852217023" sldId="489"/>
            <ac:picMk id="6152" creationId="{FD92E5EA-BAA7-FD19-60B5-04FA9BE17AE1}"/>
          </ac:picMkLst>
        </pc:picChg>
      </pc:sldChg>
      <pc:sldChg chg="addSp delSp modSp mod chgLayout modNotesTx">
        <pc:chgData name="Muhammad Shahab" userId="3858d5d1-a005-4192-b038-be79b40b3efe" providerId="ADAL" clId="{6661AD6E-786A-4135-8F3A-B9F1D2C43B4B}" dt="2025-02-09T22:48:56.689" v="327" actId="1076"/>
        <pc:sldMkLst>
          <pc:docMk/>
          <pc:sldMk cId="295129055" sldId="697"/>
        </pc:sldMkLst>
        <pc:spChg chg="add mod ord">
          <ac:chgData name="Muhammad Shahab" userId="3858d5d1-a005-4192-b038-be79b40b3efe" providerId="ADAL" clId="{6661AD6E-786A-4135-8F3A-B9F1D2C43B4B}" dt="2025-02-09T22:47:03.427" v="295" actId="14100"/>
          <ac:spMkLst>
            <pc:docMk/>
            <pc:sldMk cId="295129055" sldId="697"/>
            <ac:spMk id="2" creationId="{F6F765AC-2CA7-0220-412B-87BE48A9320D}"/>
          </ac:spMkLst>
        </pc:spChg>
        <pc:spChg chg="add del mod ord">
          <ac:chgData name="Muhammad Shahab" userId="3858d5d1-a005-4192-b038-be79b40b3efe" providerId="ADAL" clId="{6661AD6E-786A-4135-8F3A-B9F1D2C43B4B}" dt="2025-02-09T22:41:09.205" v="17" actId="478"/>
          <ac:spMkLst>
            <pc:docMk/>
            <pc:sldMk cId="295129055" sldId="697"/>
            <ac:spMk id="3" creationId="{AD6BED0C-BD2E-AF33-F84A-9A20FAFBA3CD}"/>
          </ac:spMkLst>
        </pc:spChg>
        <pc:spChg chg="mod ord">
          <ac:chgData name="Muhammad Shahab" userId="3858d5d1-a005-4192-b038-be79b40b3efe" providerId="ADAL" clId="{6661AD6E-786A-4135-8F3A-B9F1D2C43B4B}" dt="2025-02-09T22:41:28.690" v="21"/>
          <ac:spMkLst>
            <pc:docMk/>
            <pc:sldMk cId="295129055" sldId="697"/>
            <ac:spMk id="4" creationId="{E7989577-AB00-9A28-FDFE-45FE87A145B2}"/>
          </ac:spMkLst>
        </pc:spChg>
        <pc:picChg chg="add mod">
          <ac:chgData name="Muhammad Shahab" userId="3858d5d1-a005-4192-b038-be79b40b3efe" providerId="ADAL" clId="{6661AD6E-786A-4135-8F3A-B9F1D2C43B4B}" dt="2025-02-09T22:48:35.544" v="322" actId="1076"/>
          <ac:picMkLst>
            <pc:docMk/>
            <pc:sldMk cId="295129055" sldId="697"/>
            <ac:picMk id="5" creationId="{C565D81C-7C20-7789-FAEF-F306648D117A}"/>
          </ac:picMkLst>
        </pc:picChg>
        <pc:picChg chg="mod">
          <ac:chgData name="Muhammad Shahab" userId="3858d5d1-a005-4192-b038-be79b40b3efe" providerId="ADAL" clId="{6661AD6E-786A-4135-8F3A-B9F1D2C43B4B}" dt="2025-02-09T22:48:33.458" v="321" actId="1076"/>
          <ac:picMkLst>
            <pc:docMk/>
            <pc:sldMk cId="295129055" sldId="697"/>
            <ac:picMk id="6" creationId="{B608EF65-098F-180A-A658-4FC6814E9997}"/>
          </ac:picMkLst>
        </pc:picChg>
        <pc:picChg chg="mod">
          <ac:chgData name="Muhammad Shahab" userId="3858d5d1-a005-4192-b038-be79b40b3efe" providerId="ADAL" clId="{6661AD6E-786A-4135-8F3A-B9F1D2C43B4B}" dt="2025-02-09T22:48:33.458" v="321" actId="1076"/>
          <ac:picMkLst>
            <pc:docMk/>
            <pc:sldMk cId="295129055" sldId="697"/>
            <ac:picMk id="7" creationId="{EFD7A7AE-FA65-8906-CB2F-8AFF598215A7}"/>
          </ac:picMkLst>
        </pc:picChg>
        <pc:picChg chg="mod">
          <ac:chgData name="Muhammad Shahab" userId="3858d5d1-a005-4192-b038-be79b40b3efe" providerId="ADAL" clId="{6661AD6E-786A-4135-8F3A-B9F1D2C43B4B}" dt="2025-02-09T22:48:33.458" v="321" actId="1076"/>
          <ac:picMkLst>
            <pc:docMk/>
            <pc:sldMk cId="295129055" sldId="697"/>
            <ac:picMk id="8" creationId="{86CA531E-6B9F-A625-A16C-FAB78CC8F6D6}"/>
          </ac:picMkLst>
        </pc:picChg>
        <pc:picChg chg="mod">
          <ac:chgData name="Muhammad Shahab" userId="3858d5d1-a005-4192-b038-be79b40b3efe" providerId="ADAL" clId="{6661AD6E-786A-4135-8F3A-B9F1D2C43B4B}" dt="2025-02-09T22:48:33.458" v="321" actId="1076"/>
          <ac:picMkLst>
            <pc:docMk/>
            <pc:sldMk cId="295129055" sldId="697"/>
            <ac:picMk id="9" creationId="{1561A825-8E69-B9B0-79EA-BDAB7FA70CB6}"/>
          </ac:picMkLst>
        </pc:picChg>
        <pc:picChg chg="add mod">
          <ac:chgData name="Muhammad Shahab" userId="3858d5d1-a005-4192-b038-be79b40b3efe" providerId="ADAL" clId="{6661AD6E-786A-4135-8F3A-B9F1D2C43B4B}" dt="2025-02-09T22:47:05.138" v="301" actId="14100"/>
          <ac:picMkLst>
            <pc:docMk/>
            <pc:sldMk cId="295129055" sldId="697"/>
            <ac:picMk id="10" creationId="{727E2110-2D24-A35B-F823-C38B108A0685}"/>
          </ac:picMkLst>
        </pc:picChg>
        <pc:picChg chg="add mod">
          <ac:chgData name="Muhammad Shahab" userId="3858d5d1-a005-4192-b038-be79b40b3efe" providerId="ADAL" clId="{6661AD6E-786A-4135-8F3A-B9F1D2C43B4B}" dt="2025-02-09T22:48:56.689" v="327" actId="1076"/>
          <ac:picMkLst>
            <pc:docMk/>
            <pc:sldMk cId="295129055" sldId="697"/>
            <ac:picMk id="11" creationId="{E355518E-9B04-B668-5847-CCA5003E1D48}"/>
          </ac:picMkLst>
        </pc:picChg>
        <pc:picChg chg="add del mod">
          <ac:chgData name="Muhammad Shahab" userId="3858d5d1-a005-4192-b038-be79b40b3efe" providerId="ADAL" clId="{6661AD6E-786A-4135-8F3A-B9F1D2C43B4B}" dt="2025-02-09T22:48:48.297" v="326" actId="1076"/>
          <ac:picMkLst>
            <pc:docMk/>
            <pc:sldMk cId="295129055" sldId="697"/>
            <ac:picMk id="1026" creationId="{D5D253DF-019E-24E0-7565-B562AF15903F}"/>
          </ac:picMkLst>
        </pc:picChg>
      </pc:sldChg>
      <pc:sldChg chg="addSp delSp modSp mod chgLayout">
        <pc:chgData name="Muhammad Shahab" userId="3858d5d1-a005-4192-b038-be79b40b3efe" providerId="ADAL" clId="{6661AD6E-786A-4135-8F3A-B9F1D2C43B4B}" dt="2025-02-10T03:05:55.466" v="1149" actId="113"/>
        <pc:sldMkLst>
          <pc:docMk/>
          <pc:sldMk cId="1216281402" sldId="703"/>
        </pc:sldMkLst>
        <pc:spChg chg="add del mod ord">
          <ac:chgData name="Muhammad Shahab" userId="3858d5d1-a005-4192-b038-be79b40b3efe" providerId="ADAL" clId="{6661AD6E-786A-4135-8F3A-B9F1D2C43B4B}" dt="2025-02-09T22:55:10.599" v="412" actId="26606"/>
          <ac:spMkLst>
            <pc:docMk/>
            <pc:sldMk cId="1216281402" sldId="703"/>
            <ac:spMk id="2" creationId="{B28ECC0A-A547-7B3A-86C2-0BC5EE0E4EEA}"/>
          </ac:spMkLst>
        </pc:spChg>
        <pc:spChg chg="add del mod ord">
          <ac:chgData name="Muhammad Shahab" userId="3858d5d1-a005-4192-b038-be79b40b3efe" providerId="ADAL" clId="{6661AD6E-786A-4135-8F3A-B9F1D2C43B4B}" dt="2025-02-09T22:55:10.599" v="412" actId="26606"/>
          <ac:spMkLst>
            <pc:docMk/>
            <pc:sldMk cId="1216281402" sldId="703"/>
            <ac:spMk id="3" creationId="{6CACF9B6-F62D-600F-B92F-0C1AF9297D9C}"/>
          </ac:spMkLst>
        </pc:spChg>
        <pc:spChg chg="mod ord">
          <ac:chgData name="Muhammad Shahab" userId="3858d5d1-a005-4192-b038-be79b40b3efe" providerId="ADAL" clId="{6661AD6E-786A-4135-8F3A-B9F1D2C43B4B}" dt="2025-02-09T22:55:10.599" v="412" actId="26606"/>
          <ac:spMkLst>
            <pc:docMk/>
            <pc:sldMk cId="1216281402" sldId="703"/>
            <ac:spMk id="4" creationId="{E7989577-AB00-9A28-FDFE-45FE87A145B2}"/>
          </ac:spMkLst>
        </pc:spChg>
        <pc:spChg chg="add mod">
          <ac:chgData name="Muhammad Shahab" userId="3858d5d1-a005-4192-b038-be79b40b3efe" providerId="ADAL" clId="{6661AD6E-786A-4135-8F3A-B9F1D2C43B4B}" dt="2025-02-10T03:05:55.466" v="1149" actId="113"/>
          <ac:spMkLst>
            <pc:docMk/>
            <pc:sldMk cId="1216281402" sldId="703"/>
            <ac:spMk id="1031" creationId="{2B54D474-E319-CB7C-6E61-CBAF2281F047}"/>
          </ac:spMkLst>
        </pc:spChg>
        <pc:picChg chg="mod">
          <ac:chgData name="Muhammad Shahab" userId="3858d5d1-a005-4192-b038-be79b40b3efe" providerId="ADAL" clId="{6661AD6E-786A-4135-8F3A-B9F1D2C43B4B}" dt="2025-02-09T23:00:24.889" v="585" actId="1076"/>
          <ac:picMkLst>
            <pc:docMk/>
            <pc:sldMk cId="1216281402" sldId="703"/>
            <ac:picMk id="1026" creationId="{F9FC2D23-1EE3-6203-EB23-D31EA73201DD}"/>
          </ac:picMkLst>
        </pc:picChg>
      </pc:sldChg>
      <pc:sldChg chg="del ord">
        <pc:chgData name="Muhammad Shahab" userId="3858d5d1-a005-4192-b038-be79b40b3efe" providerId="ADAL" clId="{6661AD6E-786A-4135-8F3A-B9F1D2C43B4B}" dt="2025-02-09T22:54:34.996" v="406" actId="47"/>
        <pc:sldMkLst>
          <pc:docMk/>
          <pc:sldMk cId="2976011836" sldId="704"/>
        </pc:sldMkLst>
      </pc:sldChg>
      <pc:sldChg chg="del">
        <pc:chgData name="Muhammad Shahab" userId="3858d5d1-a005-4192-b038-be79b40b3efe" providerId="ADAL" clId="{6661AD6E-786A-4135-8F3A-B9F1D2C43B4B}" dt="2025-02-10T00:48:04.407" v="996" actId="47"/>
        <pc:sldMkLst>
          <pc:docMk/>
          <pc:sldMk cId="3991612747" sldId="705"/>
        </pc:sldMkLst>
      </pc:sldChg>
      <pc:sldChg chg="del">
        <pc:chgData name="Muhammad Shahab" userId="3858d5d1-a005-4192-b038-be79b40b3efe" providerId="ADAL" clId="{6661AD6E-786A-4135-8F3A-B9F1D2C43B4B}" dt="2025-02-10T00:48:01.964" v="995" actId="47"/>
        <pc:sldMkLst>
          <pc:docMk/>
          <pc:sldMk cId="3235825087" sldId="706"/>
        </pc:sldMkLst>
      </pc:sldChg>
      <pc:sldChg chg="del">
        <pc:chgData name="Muhammad Shahab" userId="3858d5d1-a005-4192-b038-be79b40b3efe" providerId="ADAL" clId="{6661AD6E-786A-4135-8F3A-B9F1D2C43B4B}" dt="2025-02-10T00:48:01.964" v="995" actId="47"/>
        <pc:sldMkLst>
          <pc:docMk/>
          <pc:sldMk cId="1584652846" sldId="707"/>
        </pc:sldMkLst>
      </pc:sldChg>
      <pc:sldChg chg="del">
        <pc:chgData name="Muhammad Shahab" userId="3858d5d1-a005-4192-b038-be79b40b3efe" providerId="ADAL" clId="{6661AD6E-786A-4135-8F3A-B9F1D2C43B4B}" dt="2025-02-10T00:48:01.964" v="995" actId="47"/>
        <pc:sldMkLst>
          <pc:docMk/>
          <pc:sldMk cId="3249489881" sldId="708"/>
        </pc:sldMkLst>
      </pc:sldChg>
      <pc:sldChg chg="del">
        <pc:chgData name="Muhammad Shahab" userId="3858d5d1-a005-4192-b038-be79b40b3efe" providerId="ADAL" clId="{6661AD6E-786A-4135-8F3A-B9F1D2C43B4B}" dt="2025-02-10T00:48:01.964" v="995" actId="47"/>
        <pc:sldMkLst>
          <pc:docMk/>
          <pc:sldMk cId="2433847013" sldId="709"/>
        </pc:sldMkLst>
      </pc:sldChg>
      <pc:sldChg chg="del">
        <pc:chgData name="Muhammad Shahab" userId="3858d5d1-a005-4192-b038-be79b40b3efe" providerId="ADAL" clId="{6661AD6E-786A-4135-8F3A-B9F1D2C43B4B}" dt="2025-02-10T00:48:09.449" v="997" actId="47"/>
        <pc:sldMkLst>
          <pc:docMk/>
          <pc:sldMk cId="2963500128" sldId="711"/>
        </pc:sldMkLst>
      </pc:sldChg>
      <pc:sldChg chg="del">
        <pc:chgData name="Muhammad Shahab" userId="3858d5d1-a005-4192-b038-be79b40b3efe" providerId="ADAL" clId="{6661AD6E-786A-4135-8F3A-B9F1D2C43B4B}" dt="2025-02-10T00:48:01.964" v="995" actId="47"/>
        <pc:sldMkLst>
          <pc:docMk/>
          <pc:sldMk cId="1652380556" sldId="712"/>
        </pc:sldMkLst>
      </pc:sldChg>
      <pc:sldChg chg="addSp delSp modSp add mod modNotesTx">
        <pc:chgData name="Muhammad Shahab" userId="3858d5d1-a005-4192-b038-be79b40b3efe" providerId="ADAL" clId="{6661AD6E-786A-4135-8F3A-B9F1D2C43B4B}" dt="2025-02-09T22:54:04.160" v="405" actId="20577"/>
        <pc:sldMkLst>
          <pc:docMk/>
          <pc:sldMk cId="1285140145" sldId="713"/>
        </pc:sldMkLst>
        <pc:spChg chg="mod">
          <ac:chgData name="Muhammad Shahab" userId="3858d5d1-a005-4192-b038-be79b40b3efe" providerId="ADAL" clId="{6661AD6E-786A-4135-8F3A-B9F1D2C43B4B}" dt="2025-02-09T22:54:04.160" v="405" actId="20577"/>
          <ac:spMkLst>
            <pc:docMk/>
            <pc:sldMk cId="1285140145" sldId="713"/>
            <ac:spMk id="2" creationId="{E1D13F5E-C18D-CCB1-DAC6-A8BC05FFC358}"/>
          </ac:spMkLst>
        </pc:spChg>
        <pc:spChg chg="mod">
          <ac:chgData name="Muhammad Shahab" userId="3858d5d1-a005-4192-b038-be79b40b3efe" providerId="ADAL" clId="{6661AD6E-786A-4135-8F3A-B9F1D2C43B4B}" dt="2025-02-09T22:50:15.935" v="333"/>
          <ac:spMkLst>
            <pc:docMk/>
            <pc:sldMk cId="1285140145" sldId="713"/>
            <ac:spMk id="4" creationId="{351B03A0-63A4-EFF3-211C-530D1ED32E52}"/>
          </ac:spMkLst>
        </pc:spChg>
        <pc:picChg chg="add mod">
          <ac:chgData name="Muhammad Shahab" userId="3858d5d1-a005-4192-b038-be79b40b3efe" providerId="ADAL" clId="{6661AD6E-786A-4135-8F3A-B9F1D2C43B4B}" dt="2025-02-09T22:52:24.617" v="362" actId="1076"/>
          <ac:picMkLst>
            <pc:docMk/>
            <pc:sldMk cId="1285140145" sldId="713"/>
            <ac:picMk id="3" creationId="{733354A8-271F-1750-5547-EC8B3870DD14}"/>
          </ac:picMkLst>
        </pc:picChg>
        <pc:picChg chg="del">
          <ac:chgData name="Muhammad Shahab" userId="3858d5d1-a005-4192-b038-be79b40b3efe" providerId="ADAL" clId="{6661AD6E-786A-4135-8F3A-B9F1D2C43B4B}" dt="2025-02-09T22:51:26.258" v="346" actId="478"/>
          <ac:picMkLst>
            <pc:docMk/>
            <pc:sldMk cId="1285140145" sldId="713"/>
            <ac:picMk id="5" creationId="{1417147B-2496-1E2A-D31F-20EC5C2E7EC4}"/>
          </ac:picMkLst>
        </pc:picChg>
        <pc:picChg chg="del">
          <ac:chgData name="Muhammad Shahab" userId="3858d5d1-a005-4192-b038-be79b40b3efe" providerId="ADAL" clId="{6661AD6E-786A-4135-8F3A-B9F1D2C43B4B}" dt="2025-02-09T22:51:32.070" v="350" actId="478"/>
          <ac:picMkLst>
            <pc:docMk/>
            <pc:sldMk cId="1285140145" sldId="713"/>
            <ac:picMk id="6" creationId="{F8E7BC8C-71F4-19EB-782F-51B506FDCE64}"/>
          </ac:picMkLst>
        </pc:picChg>
        <pc:picChg chg="del">
          <ac:chgData name="Muhammad Shahab" userId="3858d5d1-a005-4192-b038-be79b40b3efe" providerId="ADAL" clId="{6661AD6E-786A-4135-8F3A-B9F1D2C43B4B}" dt="2025-02-09T22:51:32.070" v="350" actId="478"/>
          <ac:picMkLst>
            <pc:docMk/>
            <pc:sldMk cId="1285140145" sldId="713"/>
            <ac:picMk id="7" creationId="{C2420465-3B20-2459-60D5-35AA5D2BB5AC}"/>
          </ac:picMkLst>
        </pc:picChg>
        <pc:picChg chg="del">
          <ac:chgData name="Muhammad Shahab" userId="3858d5d1-a005-4192-b038-be79b40b3efe" providerId="ADAL" clId="{6661AD6E-786A-4135-8F3A-B9F1D2C43B4B}" dt="2025-02-09T22:51:32.070" v="350" actId="478"/>
          <ac:picMkLst>
            <pc:docMk/>
            <pc:sldMk cId="1285140145" sldId="713"/>
            <ac:picMk id="8" creationId="{4A0CD658-5F05-4230-E623-3D1F49F2F939}"/>
          </ac:picMkLst>
        </pc:picChg>
        <pc:picChg chg="del">
          <ac:chgData name="Muhammad Shahab" userId="3858d5d1-a005-4192-b038-be79b40b3efe" providerId="ADAL" clId="{6661AD6E-786A-4135-8F3A-B9F1D2C43B4B}" dt="2025-02-09T22:51:32.070" v="350" actId="478"/>
          <ac:picMkLst>
            <pc:docMk/>
            <pc:sldMk cId="1285140145" sldId="713"/>
            <ac:picMk id="9" creationId="{16B063B0-A71D-5DFE-A717-947451044327}"/>
          </ac:picMkLst>
        </pc:picChg>
        <pc:picChg chg="add mod">
          <ac:chgData name="Muhammad Shahab" userId="3858d5d1-a005-4192-b038-be79b40b3efe" providerId="ADAL" clId="{6661AD6E-786A-4135-8F3A-B9F1D2C43B4B}" dt="2025-02-09T22:52:22.297" v="361" actId="1076"/>
          <ac:picMkLst>
            <pc:docMk/>
            <pc:sldMk cId="1285140145" sldId="713"/>
            <ac:picMk id="10" creationId="{D5FCDBA4-E7F6-5E1D-11D7-98B4DCC5342A}"/>
          </ac:picMkLst>
        </pc:picChg>
        <pc:picChg chg="del">
          <ac:chgData name="Muhammad Shahab" userId="3858d5d1-a005-4192-b038-be79b40b3efe" providerId="ADAL" clId="{6661AD6E-786A-4135-8F3A-B9F1D2C43B4B}" dt="2025-02-09T22:50:19.403" v="334" actId="478"/>
          <ac:picMkLst>
            <pc:docMk/>
            <pc:sldMk cId="1285140145" sldId="713"/>
            <ac:picMk id="11" creationId="{25F50AE2-461D-5D5B-0E29-0F54B3F51C3B}"/>
          </ac:picMkLst>
        </pc:picChg>
        <pc:picChg chg="add mod">
          <ac:chgData name="Muhammad Shahab" userId="3858d5d1-a005-4192-b038-be79b40b3efe" providerId="ADAL" clId="{6661AD6E-786A-4135-8F3A-B9F1D2C43B4B}" dt="2025-02-09T22:53:00.465" v="370" actId="1076"/>
          <ac:picMkLst>
            <pc:docMk/>
            <pc:sldMk cId="1285140145" sldId="713"/>
            <ac:picMk id="12" creationId="{24583051-DC88-BFBF-3DD1-33ECE78E2C45}"/>
          </ac:picMkLst>
        </pc:picChg>
        <pc:picChg chg="add mod">
          <ac:chgData name="Muhammad Shahab" userId="3858d5d1-a005-4192-b038-be79b40b3efe" providerId="ADAL" clId="{6661AD6E-786A-4135-8F3A-B9F1D2C43B4B}" dt="2025-02-09T22:53:16.945" v="373" actId="1076"/>
          <ac:picMkLst>
            <pc:docMk/>
            <pc:sldMk cId="1285140145" sldId="713"/>
            <ac:picMk id="13" creationId="{49AA7872-798A-BC40-CA52-112288FE50FA}"/>
          </ac:picMkLst>
        </pc:picChg>
        <pc:picChg chg="del">
          <ac:chgData name="Muhammad Shahab" userId="3858d5d1-a005-4192-b038-be79b40b3efe" providerId="ADAL" clId="{6661AD6E-786A-4135-8F3A-B9F1D2C43B4B}" dt="2025-02-09T22:51:32.814" v="351" actId="478"/>
          <ac:picMkLst>
            <pc:docMk/>
            <pc:sldMk cId="1285140145" sldId="713"/>
            <ac:picMk id="1026" creationId="{053326AC-CC4B-AE71-012D-D7DE44C345E7}"/>
          </ac:picMkLst>
        </pc:picChg>
      </pc:sldChg>
      <pc:sldChg chg="addSp delSp modSp add mod">
        <pc:chgData name="Muhammad Shahab" userId="3858d5d1-a005-4192-b038-be79b40b3efe" providerId="ADAL" clId="{6661AD6E-786A-4135-8F3A-B9F1D2C43B4B}" dt="2025-02-09T23:00:56.577" v="591" actId="1076"/>
        <pc:sldMkLst>
          <pc:docMk/>
          <pc:sldMk cId="1674473483" sldId="714"/>
        </pc:sldMkLst>
        <pc:spChg chg="add del mod">
          <ac:chgData name="Muhammad Shahab" userId="3858d5d1-a005-4192-b038-be79b40b3efe" providerId="ADAL" clId="{6661AD6E-786A-4135-8F3A-B9F1D2C43B4B}" dt="2025-02-09T23:00:31.637" v="589" actId="478"/>
          <ac:spMkLst>
            <pc:docMk/>
            <pc:sldMk cId="1674473483" sldId="714"/>
            <ac:spMk id="3" creationId="{14C41F51-417A-1F3A-455F-D6F6E23AAF76}"/>
          </ac:spMkLst>
        </pc:spChg>
        <pc:spChg chg="del">
          <ac:chgData name="Muhammad Shahab" userId="3858d5d1-a005-4192-b038-be79b40b3efe" providerId="ADAL" clId="{6661AD6E-786A-4135-8F3A-B9F1D2C43B4B}" dt="2025-02-09T23:00:29.471" v="587" actId="478"/>
          <ac:spMkLst>
            <pc:docMk/>
            <pc:sldMk cId="1674473483" sldId="714"/>
            <ac:spMk id="1031" creationId="{F14586C2-2793-E81F-54D2-7DEFBEF62DCC}"/>
          </ac:spMkLst>
        </pc:spChg>
        <pc:picChg chg="del">
          <ac:chgData name="Muhammad Shahab" userId="3858d5d1-a005-4192-b038-be79b40b3efe" providerId="ADAL" clId="{6661AD6E-786A-4135-8F3A-B9F1D2C43B4B}" dt="2025-02-09T23:00:30.284" v="588" actId="478"/>
          <ac:picMkLst>
            <pc:docMk/>
            <pc:sldMk cId="1674473483" sldId="714"/>
            <ac:picMk id="1026" creationId="{B67608D2-62C5-FDB4-2A06-9D4516418F7A}"/>
          </ac:picMkLst>
        </pc:picChg>
        <pc:picChg chg="add mod">
          <ac:chgData name="Muhammad Shahab" userId="3858d5d1-a005-4192-b038-be79b40b3efe" providerId="ADAL" clId="{6661AD6E-786A-4135-8F3A-B9F1D2C43B4B}" dt="2025-02-09T23:00:56.577" v="591" actId="1076"/>
          <ac:picMkLst>
            <pc:docMk/>
            <pc:sldMk cId="1674473483" sldId="714"/>
            <ac:picMk id="2050" creationId="{1A523E70-8569-036D-53A4-7E38BD7E428A}"/>
          </ac:picMkLst>
        </pc:picChg>
      </pc:sldChg>
      <pc:sldChg chg="addSp delSp modSp add mod ord modNotesTx">
        <pc:chgData name="Muhammad Shahab" userId="3858d5d1-a005-4192-b038-be79b40b3efe" providerId="ADAL" clId="{6661AD6E-786A-4135-8F3A-B9F1D2C43B4B}" dt="2025-02-10T03:01:14.594" v="1125" actId="1036"/>
        <pc:sldMkLst>
          <pc:docMk/>
          <pc:sldMk cId="857767288" sldId="715"/>
        </pc:sldMkLst>
        <pc:spChg chg="mod">
          <ac:chgData name="Muhammad Shahab" userId="3858d5d1-a005-4192-b038-be79b40b3efe" providerId="ADAL" clId="{6661AD6E-786A-4135-8F3A-B9F1D2C43B4B}" dt="2025-02-09T23:01:20.909" v="597"/>
          <ac:spMkLst>
            <pc:docMk/>
            <pc:sldMk cId="857767288" sldId="715"/>
            <ac:spMk id="4" creationId="{0E4A0027-5418-6D2B-A1A4-ADE8919CDAE8}"/>
          </ac:spMkLst>
        </pc:spChg>
        <pc:spChg chg="add mod">
          <ac:chgData name="Muhammad Shahab" userId="3858d5d1-a005-4192-b038-be79b40b3efe" providerId="ADAL" clId="{6661AD6E-786A-4135-8F3A-B9F1D2C43B4B}" dt="2025-02-10T00:51:51.149" v="1001" actId="1582"/>
          <ac:spMkLst>
            <pc:docMk/>
            <pc:sldMk cId="857767288" sldId="715"/>
            <ac:spMk id="5" creationId="{7A012883-8CD9-6F3C-A96A-7502E4CA6402}"/>
          </ac:spMkLst>
        </pc:spChg>
        <pc:spChg chg="add mod">
          <ac:chgData name="Muhammad Shahab" userId="3858d5d1-a005-4192-b038-be79b40b3efe" providerId="ADAL" clId="{6661AD6E-786A-4135-8F3A-B9F1D2C43B4B}" dt="2025-02-10T03:01:14.594" v="1125" actId="1036"/>
          <ac:spMkLst>
            <pc:docMk/>
            <pc:sldMk cId="857767288" sldId="715"/>
            <ac:spMk id="6" creationId="{E03B6505-851A-170A-6FBA-BFEFA3C994E8}"/>
          </ac:spMkLst>
        </pc:spChg>
        <pc:spChg chg="add mod">
          <ac:chgData name="Muhammad Shahab" userId="3858d5d1-a005-4192-b038-be79b40b3efe" providerId="ADAL" clId="{6661AD6E-786A-4135-8F3A-B9F1D2C43B4B}" dt="2025-02-10T00:52:06.593" v="1003" actId="1582"/>
          <ac:spMkLst>
            <pc:docMk/>
            <pc:sldMk cId="857767288" sldId="715"/>
            <ac:spMk id="7" creationId="{C1B1B8A1-C159-3559-F17C-28F843A06049}"/>
          </ac:spMkLst>
        </pc:spChg>
        <pc:spChg chg="add mod">
          <ac:chgData name="Muhammad Shahab" userId="3858d5d1-a005-4192-b038-be79b40b3efe" providerId="ADAL" clId="{6661AD6E-786A-4135-8F3A-B9F1D2C43B4B}" dt="2025-02-10T00:51:43.912" v="1000" actId="1582"/>
          <ac:spMkLst>
            <pc:docMk/>
            <pc:sldMk cId="857767288" sldId="715"/>
            <ac:spMk id="8" creationId="{ECD94C22-72D5-820D-E2DD-A9AA55F98218}"/>
          </ac:spMkLst>
        </pc:spChg>
        <pc:spChg chg="mod">
          <ac:chgData name="Muhammad Shahab" userId="3858d5d1-a005-4192-b038-be79b40b3efe" providerId="ADAL" clId="{6661AD6E-786A-4135-8F3A-B9F1D2C43B4B}" dt="2025-02-09T23:02:43.516" v="634" actId="403"/>
          <ac:spMkLst>
            <pc:docMk/>
            <pc:sldMk cId="857767288" sldId="715"/>
            <ac:spMk id="1031" creationId="{98596072-26A0-7AB1-9DC2-15191AB44F5A}"/>
          </ac:spMkLst>
        </pc:spChg>
        <pc:picChg chg="add mod">
          <ac:chgData name="Muhammad Shahab" userId="3858d5d1-a005-4192-b038-be79b40b3efe" providerId="ADAL" clId="{6661AD6E-786A-4135-8F3A-B9F1D2C43B4B}" dt="2025-02-09T23:06:44.605" v="660" actId="1076"/>
          <ac:picMkLst>
            <pc:docMk/>
            <pc:sldMk cId="857767288" sldId="715"/>
            <ac:picMk id="3" creationId="{70D02EE1-851C-0D88-75E4-3B49823EF200}"/>
          </ac:picMkLst>
        </pc:picChg>
        <pc:picChg chg="del">
          <ac:chgData name="Muhammad Shahab" userId="3858d5d1-a005-4192-b038-be79b40b3efe" providerId="ADAL" clId="{6661AD6E-786A-4135-8F3A-B9F1D2C43B4B}" dt="2025-02-09T23:02:46.509" v="635" actId="478"/>
          <ac:picMkLst>
            <pc:docMk/>
            <pc:sldMk cId="857767288" sldId="715"/>
            <ac:picMk id="1026" creationId="{846A1D8A-6930-005F-064B-F1AE877D803A}"/>
          </ac:picMkLst>
        </pc:picChg>
      </pc:sldChg>
      <pc:sldChg chg="addSp delSp modSp add mod modNotesTx">
        <pc:chgData name="Muhammad Shahab" userId="3858d5d1-a005-4192-b038-be79b40b3efe" providerId="ADAL" clId="{6661AD6E-786A-4135-8F3A-B9F1D2C43B4B}" dt="2025-02-10T03:08:45.303" v="1155" actId="108"/>
        <pc:sldMkLst>
          <pc:docMk/>
          <pc:sldMk cId="2545707662" sldId="716"/>
        </pc:sldMkLst>
        <pc:spChg chg="mod">
          <ac:chgData name="Muhammad Shahab" userId="3858d5d1-a005-4192-b038-be79b40b3efe" providerId="ADAL" clId="{6661AD6E-786A-4135-8F3A-B9F1D2C43B4B}" dt="2025-02-09T23:07:38.440" v="666"/>
          <ac:spMkLst>
            <pc:docMk/>
            <pc:sldMk cId="2545707662" sldId="716"/>
            <ac:spMk id="4" creationId="{D2844A4A-E8F3-B214-7FA6-105053AB972A}"/>
          </ac:spMkLst>
        </pc:spChg>
        <pc:spChg chg="del">
          <ac:chgData name="Muhammad Shahab" userId="3858d5d1-a005-4192-b038-be79b40b3efe" providerId="ADAL" clId="{6661AD6E-786A-4135-8F3A-B9F1D2C43B4B}" dt="2025-02-09T23:09:29.065" v="702" actId="478"/>
          <ac:spMkLst>
            <pc:docMk/>
            <pc:sldMk cId="2545707662" sldId="716"/>
            <ac:spMk id="5" creationId="{3AF1EABB-AE62-9DB7-F0B1-7D36149CE7AA}"/>
          </ac:spMkLst>
        </pc:spChg>
        <pc:spChg chg="del">
          <ac:chgData name="Muhammad Shahab" userId="3858d5d1-a005-4192-b038-be79b40b3efe" providerId="ADAL" clId="{6661AD6E-786A-4135-8F3A-B9F1D2C43B4B}" dt="2025-02-09T23:09:29.775" v="703" actId="478"/>
          <ac:spMkLst>
            <pc:docMk/>
            <pc:sldMk cId="2545707662" sldId="716"/>
            <ac:spMk id="6" creationId="{7785CECB-114D-1DBE-4174-D49FCAF62627}"/>
          </ac:spMkLst>
        </pc:spChg>
        <pc:spChg chg="del">
          <ac:chgData name="Muhammad Shahab" userId="3858d5d1-a005-4192-b038-be79b40b3efe" providerId="ADAL" clId="{6661AD6E-786A-4135-8F3A-B9F1D2C43B4B}" dt="2025-02-09T23:09:30.640" v="704" actId="478"/>
          <ac:spMkLst>
            <pc:docMk/>
            <pc:sldMk cId="2545707662" sldId="716"/>
            <ac:spMk id="7" creationId="{B16141D4-4E26-314F-E21C-DFAC7D8F7925}"/>
          </ac:spMkLst>
        </pc:spChg>
        <pc:spChg chg="del">
          <ac:chgData name="Muhammad Shahab" userId="3858d5d1-a005-4192-b038-be79b40b3efe" providerId="ADAL" clId="{6661AD6E-786A-4135-8F3A-B9F1D2C43B4B}" dt="2025-02-09T23:09:28.372" v="701" actId="478"/>
          <ac:spMkLst>
            <pc:docMk/>
            <pc:sldMk cId="2545707662" sldId="716"/>
            <ac:spMk id="8" creationId="{F6FF04EA-D47E-8361-826B-EAB760333187}"/>
          </ac:spMkLst>
        </pc:spChg>
        <pc:spChg chg="mod">
          <ac:chgData name="Muhammad Shahab" userId="3858d5d1-a005-4192-b038-be79b40b3efe" providerId="ADAL" clId="{6661AD6E-786A-4135-8F3A-B9F1D2C43B4B}" dt="2025-02-10T03:08:45.303" v="1155" actId="108"/>
          <ac:spMkLst>
            <pc:docMk/>
            <pc:sldMk cId="2545707662" sldId="716"/>
            <ac:spMk id="1031" creationId="{CA4D0628-DBAA-F84D-4ABF-F051C0639C1D}"/>
          </ac:spMkLst>
        </pc:spChg>
        <pc:picChg chg="del">
          <ac:chgData name="Muhammad Shahab" userId="3858d5d1-a005-4192-b038-be79b40b3efe" providerId="ADAL" clId="{6661AD6E-786A-4135-8F3A-B9F1D2C43B4B}" dt="2025-02-09T23:09:26.159" v="700" actId="478"/>
          <ac:picMkLst>
            <pc:docMk/>
            <pc:sldMk cId="2545707662" sldId="716"/>
            <ac:picMk id="3" creationId="{2431090C-FF0F-BF35-7C15-D79B9C84D309}"/>
          </ac:picMkLst>
        </pc:picChg>
        <pc:picChg chg="add mod">
          <ac:chgData name="Muhammad Shahab" userId="3858d5d1-a005-4192-b038-be79b40b3efe" providerId="ADAL" clId="{6661AD6E-786A-4135-8F3A-B9F1D2C43B4B}" dt="2025-02-09T23:11:26.209" v="800" actId="1076"/>
          <ac:picMkLst>
            <pc:docMk/>
            <pc:sldMk cId="2545707662" sldId="716"/>
            <ac:picMk id="3074" creationId="{7AB5148F-4D6F-644B-AE36-F9440F4C406D}"/>
          </ac:picMkLst>
        </pc:picChg>
      </pc:sldChg>
      <pc:sldChg chg="addSp delSp modSp add mod modNotesTx">
        <pc:chgData name="Muhammad Shahab" userId="3858d5d1-a005-4192-b038-be79b40b3efe" providerId="ADAL" clId="{6661AD6E-786A-4135-8F3A-B9F1D2C43B4B}" dt="2025-02-10T00:52:31.663" v="1004"/>
        <pc:sldMkLst>
          <pc:docMk/>
          <pc:sldMk cId="3227072806" sldId="717"/>
        </pc:sldMkLst>
        <pc:spChg chg="mod">
          <ac:chgData name="Muhammad Shahab" userId="3858d5d1-a005-4192-b038-be79b40b3efe" providerId="ADAL" clId="{6661AD6E-786A-4135-8F3A-B9F1D2C43B4B}" dt="2025-02-09T23:12:13.014" v="805"/>
          <ac:spMkLst>
            <pc:docMk/>
            <pc:sldMk cId="3227072806" sldId="717"/>
            <ac:spMk id="4" creationId="{4B89D1D4-83FA-6829-DF4C-602A145688C3}"/>
          </ac:spMkLst>
        </pc:spChg>
        <pc:spChg chg="mod">
          <ac:chgData name="Muhammad Shahab" userId="3858d5d1-a005-4192-b038-be79b40b3efe" providerId="ADAL" clId="{6661AD6E-786A-4135-8F3A-B9F1D2C43B4B}" dt="2025-02-09T23:14:03.946" v="847" actId="14100"/>
          <ac:spMkLst>
            <pc:docMk/>
            <pc:sldMk cId="3227072806" sldId="717"/>
            <ac:spMk id="1031" creationId="{3C4762B4-0B18-D3CF-F664-33565F78967C}"/>
          </ac:spMkLst>
        </pc:spChg>
        <pc:picChg chg="add mod">
          <ac:chgData name="Muhammad Shahab" userId="3858d5d1-a005-4192-b038-be79b40b3efe" providerId="ADAL" clId="{6661AD6E-786A-4135-8F3A-B9F1D2C43B4B}" dt="2025-02-09T23:13:58.105" v="846" actId="1076"/>
          <ac:picMkLst>
            <pc:docMk/>
            <pc:sldMk cId="3227072806" sldId="717"/>
            <ac:picMk id="2" creationId="{4BA14CFB-914E-4754-CF00-AB0F60ED058A}"/>
          </ac:picMkLst>
        </pc:picChg>
        <pc:picChg chg="add mod">
          <ac:chgData name="Muhammad Shahab" userId="3858d5d1-a005-4192-b038-be79b40b3efe" providerId="ADAL" clId="{6661AD6E-786A-4135-8F3A-B9F1D2C43B4B}" dt="2025-02-09T23:13:55.081" v="845" actId="1076"/>
          <ac:picMkLst>
            <pc:docMk/>
            <pc:sldMk cId="3227072806" sldId="717"/>
            <ac:picMk id="3" creationId="{65CB5CA7-1067-73B1-C30F-901EE10E477B}"/>
          </ac:picMkLst>
        </pc:picChg>
        <pc:picChg chg="del">
          <ac:chgData name="Muhammad Shahab" userId="3858d5d1-a005-4192-b038-be79b40b3efe" providerId="ADAL" clId="{6661AD6E-786A-4135-8F3A-B9F1D2C43B4B}" dt="2025-02-09T23:12:23.787" v="809" actId="478"/>
          <ac:picMkLst>
            <pc:docMk/>
            <pc:sldMk cId="3227072806" sldId="717"/>
            <ac:picMk id="3074" creationId="{D32FC715-A7DC-2A9B-B1C4-8995A736ABD1}"/>
          </ac:picMkLst>
        </pc:picChg>
      </pc:sldChg>
      <pc:sldChg chg="addSp delSp modSp add mod modNotesTx">
        <pc:chgData name="Muhammad Shahab" userId="3858d5d1-a005-4192-b038-be79b40b3efe" providerId="ADAL" clId="{6661AD6E-786A-4135-8F3A-B9F1D2C43B4B}" dt="2025-02-10T00:52:39.325" v="1005"/>
        <pc:sldMkLst>
          <pc:docMk/>
          <pc:sldMk cId="851545214" sldId="718"/>
        </pc:sldMkLst>
        <pc:spChg chg="mod">
          <ac:chgData name="Muhammad Shahab" userId="3858d5d1-a005-4192-b038-be79b40b3efe" providerId="ADAL" clId="{6661AD6E-786A-4135-8F3A-B9F1D2C43B4B}" dt="2025-02-09T23:14:32.295" v="851"/>
          <ac:spMkLst>
            <pc:docMk/>
            <pc:sldMk cId="851545214" sldId="718"/>
            <ac:spMk id="4" creationId="{45D14AB7-6FC4-8560-7B70-ECBE5C8415D2}"/>
          </ac:spMkLst>
        </pc:spChg>
        <pc:spChg chg="mod">
          <ac:chgData name="Muhammad Shahab" userId="3858d5d1-a005-4192-b038-be79b40b3efe" providerId="ADAL" clId="{6661AD6E-786A-4135-8F3A-B9F1D2C43B4B}" dt="2025-02-09T23:23:47.723" v="928" actId="14100"/>
          <ac:spMkLst>
            <pc:docMk/>
            <pc:sldMk cId="851545214" sldId="718"/>
            <ac:spMk id="1031" creationId="{9459ED31-27F7-ED93-FCBE-53553DB333E7}"/>
          </ac:spMkLst>
        </pc:spChg>
        <pc:picChg chg="del">
          <ac:chgData name="Muhammad Shahab" userId="3858d5d1-a005-4192-b038-be79b40b3efe" providerId="ADAL" clId="{6661AD6E-786A-4135-8F3A-B9F1D2C43B4B}" dt="2025-02-09T23:15:43.628" v="891" actId="478"/>
          <ac:picMkLst>
            <pc:docMk/>
            <pc:sldMk cId="851545214" sldId="718"/>
            <ac:picMk id="2" creationId="{52DC4C84-DF1E-8785-66F3-856B8945024B}"/>
          </ac:picMkLst>
        </pc:picChg>
        <pc:picChg chg="del">
          <ac:chgData name="Muhammad Shahab" userId="3858d5d1-a005-4192-b038-be79b40b3efe" providerId="ADAL" clId="{6661AD6E-786A-4135-8F3A-B9F1D2C43B4B}" dt="2025-02-09T23:15:43.035" v="890" actId="478"/>
          <ac:picMkLst>
            <pc:docMk/>
            <pc:sldMk cId="851545214" sldId="718"/>
            <ac:picMk id="3" creationId="{087482B1-B915-E2C0-CE24-233BB1304F85}"/>
          </ac:picMkLst>
        </pc:picChg>
        <pc:picChg chg="add mod">
          <ac:chgData name="Muhammad Shahab" userId="3858d5d1-a005-4192-b038-be79b40b3efe" providerId="ADAL" clId="{6661AD6E-786A-4135-8F3A-B9F1D2C43B4B}" dt="2025-02-09T23:23:55.129" v="931" actId="1076"/>
          <ac:picMkLst>
            <pc:docMk/>
            <pc:sldMk cId="851545214" sldId="718"/>
            <ac:picMk id="4098" creationId="{FAB00A76-C3C6-A0A1-DA25-2765BE0CE019}"/>
          </ac:picMkLst>
        </pc:picChg>
        <pc:picChg chg="add mod">
          <ac:chgData name="Muhammad Shahab" userId="3858d5d1-a005-4192-b038-be79b40b3efe" providerId="ADAL" clId="{6661AD6E-786A-4135-8F3A-B9F1D2C43B4B}" dt="2025-02-09T23:22:06.360" v="898" actId="1076"/>
          <ac:picMkLst>
            <pc:docMk/>
            <pc:sldMk cId="851545214" sldId="718"/>
            <ac:picMk id="4100" creationId="{D7AD4987-D771-E050-18BD-880425690609}"/>
          </ac:picMkLst>
        </pc:picChg>
        <pc:picChg chg="add mod">
          <ac:chgData name="Muhammad Shahab" userId="3858d5d1-a005-4192-b038-be79b40b3efe" providerId="ADAL" clId="{6661AD6E-786A-4135-8F3A-B9F1D2C43B4B}" dt="2025-02-09T23:23:56.433" v="932" actId="1076"/>
          <ac:picMkLst>
            <pc:docMk/>
            <pc:sldMk cId="851545214" sldId="718"/>
            <ac:picMk id="4102" creationId="{8FC5AA86-C954-6603-3BE2-06D2ED9C4F8C}"/>
          </ac:picMkLst>
        </pc:picChg>
        <pc:picChg chg="add mod">
          <ac:chgData name="Muhammad Shahab" userId="3858d5d1-a005-4192-b038-be79b40b3efe" providerId="ADAL" clId="{6661AD6E-786A-4135-8F3A-B9F1D2C43B4B}" dt="2025-02-09T23:23:50.193" v="929" actId="1076"/>
          <ac:picMkLst>
            <pc:docMk/>
            <pc:sldMk cId="851545214" sldId="718"/>
            <ac:picMk id="4104" creationId="{A1101D32-DE9B-3133-C44D-9EE82151A4B7}"/>
          </ac:picMkLst>
        </pc:picChg>
        <pc:picChg chg="add mod">
          <ac:chgData name="Muhammad Shahab" userId="3858d5d1-a005-4192-b038-be79b40b3efe" providerId="ADAL" clId="{6661AD6E-786A-4135-8F3A-B9F1D2C43B4B}" dt="2025-02-09T23:24:36.521" v="939" actId="1076"/>
          <ac:picMkLst>
            <pc:docMk/>
            <pc:sldMk cId="851545214" sldId="718"/>
            <ac:picMk id="4106" creationId="{EB8FA191-1880-EED1-7F3A-ACD5E1F39075}"/>
          </ac:picMkLst>
        </pc:picChg>
      </pc:sldChg>
      <pc:sldChg chg="addSp delSp modSp add mod">
        <pc:chgData name="Muhammad Shahab" userId="3858d5d1-a005-4192-b038-be79b40b3efe" providerId="ADAL" clId="{6661AD6E-786A-4135-8F3A-B9F1D2C43B4B}" dt="2025-02-10T02:58:51.621" v="1123" actId="1076"/>
        <pc:sldMkLst>
          <pc:docMk/>
          <pc:sldMk cId="1247478990" sldId="719"/>
        </pc:sldMkLst>
        <pc:spChg chg="add del mod">
          <ac:chgData name="Muhammad Shahab" userId="3858d5d1-a005-4192-b038-be79b40b3efe" providerId="ADAL" clId="{6661AD6E-786A-4135-8F3A-B9F1D2C43B4B}" dt="2025-02-10T00:44:19.109" v="951" actId="478"/>
          <ac:spMkLst>
            <pc:docMk/>
            <pc:sldMk cId="1247478990" sldId="719"/>
            <ac:spMk id="3" creationId="{2AE114A2-147C-50C1-DEE7-FAC4E2A2DBF4}"/>
          </ac:spMkLst>
        </pc:spChg>
        <pc:spChg chg="mod">
          <ac:chgData name="Muhammad Shahab" userId="3858d5d1-a005-4192-b038-be79b40b3efe" providerId="ADAL" clId="{6661AD6E-786A-4135-8F3A-B9F1D2C43B4B}" dt="2025-02-10T00:14:36.782" v="945"/>
          <ac:spMkLst>
            <pc:docMk/>
            <pc:sldMk cId="1247478990" sldId="719"/>
            <ac:spMk id="4" creationId="{C79DD622-C8FA-F631-D22D-1CC2BF32CC04}"/>
          </ac:spMkLst>
        </pc:spChg>
        <pc:spChg chg="del">
          <ac:chgData name="Muhammad Shahab" userId="3858d5d1-a005-4192-b038-be79b40b3efe" providerId="ADAL" clId="{6661AD6E-786A-4135-8F3A-B9F1D2C43B4B}" dt="2025-02-10T00:44:16.414" v="950" actId="478"/>
          <ac:spMkLst>
            <pc:docMk/>
            <pc:sldMk cId="1247478990" sldId="719"/>
            <ac:spMk id="1031" creationId="{1BD7806D-E0BB-8A68-AF84-EE4B60213602}"/>
          </ac:spMkLst>
        </pc:spChg>
        <pc:graphicFrameChg chg="add mod">
          <ac:chgData name="Muhammad Shahab" userId="3858d5d1-a005-4192-b038-be79b40b3efe" providerId="ADAL" clId="{6661AD6E-786A-4135-8F3A-B9F1D2C43B4B}" dt="2025-02-10T02:52:10.511" v="1101"/>
          <ac:graphicFrameMkLst>
            <pc:docMk/>
            <pc:sldMk cId="1247478990" sldId="719"/>
            <ac:graphicFrameMk id="5" creationId="{44BD8AC3-1FF3-54B4-A5A7-B5E4885C9DBE}"/>
          </ac:graphicFrameMkLst>
        </pc:graphicFrameChg>
        <pc:picChg chg="add mod">
          <ac:chgData name="Muhammad Shahab" userId="3858d5d1-a005-4192-b038-be79b40b3efe" providerId="ADAL" clId="{6661AD6E-786A-4135-8F3A-B9F1D2C43B4B}" dt="2025-02-10T02:58:51.621" v="1123" actId="1076"/>
          <ac:picMkLst>
            <pc:docMk/>
            <pc:sldMk cId="1247478990" sldId="719"/>
            <ac:picMk id="3" creationId="{D92696BA-6EE2-8415-1830-46C668E8F3E0}"/>
          </ac:picMkLst>
        </pc:picChg>
        <pc:picChg chg="add del mod">
          <ac:chgData name="Muhammad Shahab" userId="3858d5d1-a005-4192-b038-be79b40b3efe" providerId="ADAL" clId="{6661AD6E-786A-4135-8F3A-B9F1D2C43B4B}" dt="2025-02-10T02:58:36.496" v="1115" actId="478"/>
          <ac:picMkLst>
            <pc:docMk/>
            <pc:sldMk cId="1247478990" sldId="719"/>
            <ac:picMk id="7" creationId="{5481E6E6-CC49-8673-1433-CFC37B92940E}"/>
          </ac:picMkLst>
        </pc:picChg>
        <pc:picChg chg="del">
          <ac:chgData name="Muhammad Shahab" userId="3858d5d1-a005-4192-b038-be79b40b3efe" providerId="ADAL" clId="{6661AD6E-786A-4135-8F3A-B9F1D2C43B4B}" dt="2025-02-10T00:14:39.829" v="948" actId="478"/>
          <ac:picMkLst>
            <pc:docMk/>
            <pc:sldMk cId="1247478990" sldId="719"/>
            <ac:picMk id="4098" creationId="{916BD4B7-C196-9D56-DD2B-0C2DD097BA58}"/>
          </ac:picMkLst>
        </pc:picChg>
        <pc:picChg chg="del">
          <ac:chgData name="Muhammad Shahab" userId="3858d5d1-a005-4192-b038-be79b40b3efe" providerId="ADAL" clId="{6661AD6E-786A-4135-8F3A-B9F1D2C43B4B}" dt="2025-02-10T00:14:38.792" v="946" actId="478"/>
          <ac:picMkLst>
            <pc:docMk/>
            <pc:sldMk cId="1247478990" sldId="719"/>
            <ac:picMk id="4102" creationId="{E2825B97-7215-DB47-6D4A-1442CD62D819}"/>
          </ac:picMkLst>
        </pc:picChg>
        <pc:picChg chg="del">
          <ac:chgData name="Muhammad Shahab" userId="3858d5d1-a005-4192-b038-be79b40b3efe" providerId="ADAL" clId="{6661AD6E-786A-4135-8F3A-B9F1D2C43B4B}" dt="2025-02-10T00:14:40.205" v="949" actId="478"/>
          <ac:picMkLst>
            <pc:docMk/>
            <pc:sldMk cId="1247478990" sldId="719"/>
            <ac:picMk id="4104" creationId="{092FA491-DBB7-DC13-2831-C30F385319E0}"/>
          </ac:picMkLst>
        </pc:picChg>
        <pc:picChg chg="del">
          <ac:chgData name="Muhammad Shahab" userId="3858d5d1-a005-4192-b038-be79b40b3efe" providerId="ADAL" clId="{6661AD6E-786A-4135-8F3A-B9F1D2C43B4B}" dt="2025-02-10T00:14:39.379" v="947" actId="478"/>
          <ac:picMkLst>
            <pc:docMk/>
            <pc:sldMk cId="1247478990" sldId="719"/>
            <ac:picMk id="4106" creationId="{92FF04FF-ED63-9D24-449F-6B9D378ABF5D}"/>
          </ac:picMkLst>
        </pc:picChg>
      </pc:sldChg>
      <pc:sldChg chg="addSp delSp modSp add mod ord modNotesTx">
        <pc:chgData name="Muhammad Shahab" userId="3858d5d1-a005-4192-b038-be79b40b3efe" providerId="ADAL" clId="{6661AD6E-786A-4135-8F3A-B9F1D2C43B4B}" dt="2025-02-10T00:52:51.513" v="1006"/>
        <pc:sldMkLst>
          <pc:docMk/>
          <pc:sldMk cId="2801526237" sldId="720"/>
        </pc:sldMkLst>
        <pc:spChg chg="add del mod">
          <ac:chgData name="Muhammad Shahab" userId="3858d5d1-a005-4192-b038-be79b40b3efe" providerId="ADAL" clId="{6661AD6E-786A-4135-8F3A-B9F1D2C43B4B}" dt="2025-02-10T00:44:35.033" v="963" actId="478"/>
          <ac:spMkLst>
            <pc:docMk/>
            <pc:sldMk cId="2801526237" sldId="720"/>
            <ac:spMk id="3" creationId="{DA8CF332-AD14-442A-DF48-2E752601AD3D}"/>
          </ac:spMkLst>
        </pc:spChg>
        <pc:spChg chg="mod">
          <ac:chgData name="Muhammad Shahab" userId="3858d5d1-a005-4192-b038-be79b40b3efe" providerId="ADAL" clId="{6661AD6E-786A-4135-8F3A-B9F1D2C43B4B}" dt="2025-02-10T00:46:01.392" v="969" actId="1076"/>
          <ac:spMkLst>
            <pc:docMk/>
            <pc:sldMk cId="2801526237" sldId="720"/>
            <ac:spMk id="4" creationId="{37B7BC1C-DA35-666E-1D96-5DFC932B436A}"/>
          </ac:spMkLst>
        </pc:spChg>
        <pc:spChg chg="del">
          <ac:chgData name="Muhammad Shahab" userId="3858d5d1-a005-4192-b038-be79b40b3efe" providerId="ADAL" clId="{6661AD6E-786A-4135-8F3A-B9F1D2C43B4B}" dt="2025-02-10T00:44:32.740" v="962" actId="478"/>
          <ac:spMkLst>
            <pc:docMk/>
            <pc:sldMk cId="2801526237" sldId="720"/>
            <ac:spMk id="1031" creationId="{4DDC778A-5C45-D0C6-D058-DD2D8E9D655B}"/>
          </ac:spMkLst>
        </pc:spChg>
        <pc:picChg chg="add mod">
          <ac:chgData name="Muhammad Shahab" userId="3858d5d1-a005-4192-b038-be79b40b3efe" providerId="ADAL" clId="{6661AD6E-786A-4135-8F3A-B9F1D2C43B4B}" dt="2025-02-10T00:46:03.261" v="970" actId="1076"/>
          <ac:picMkLst>
            <pc:docMk/>
            <pc:sldMk cId="2801526237" sldId="720"/>
            <ac:picMk id="6" creationId="{F0BDD1E0-1653-3D12-B480-CFA2462F7A7F}"/>
          </ac:picMkLst>
        </pc:picChg>
        <pc:picChg chg="del">
          <ac:chgData name="Muhammad Shahab" userId="3858d5d1-a005-4192-b038-be79b40b3efe" providerId="ADAL" clId="{6661AD6E-786A-4135-8F3A-B9F1D2C43B4B}" dt="2025-02-10T00:44:29.707" v="959" actId="478"/>
          <ac:picMkLst>
            <pc:docMk/>
            <pc:sldMk cId="2801526237" sldId="720"/>
            <ac:picMk id="4098" creationId="{AB5C5A49-050F-4A7B-9936-A6533BE77383}"/>
          </ac:picMkLst>
        </pc:picChg>
        <pc:picChg chg="del">
          <ac:chgData name="Muhammad Shahab" userId="3858d5d1-a005-4192-b038-be79b40b3efe" providerId="ADAL" clId="{6661AD6E-786A-4135-8F3A-B9F1D2C43B4B}" dt="2025-02-10T00:44:29.148" v="958" actId="478"/>
          <ac:picMkLst>
            <pc:docMk/>
            <pc:sldMk cId="2801526237" sldId="720"/>
            <ac:picMk id="4102" creationId="{F9A80EC2-D2EC-EC01-1DC6-2E9E6930EE2A}"/>
          </ac:picMkLst>
        </pc:picChg>
        <pc:picChg chg="del">
          <ac:chgData name="Muhammad Shahab" userId="3858d5d1-a005-4192-b038-be79b40b3efe" providerId="ADAL" clId="{6661AD6E-786A-4135-8F3A-B9F1D2C43B4B}" dt="2025-02-10T00:44:30.795" v="961" actId="478"/>
          <ac:picMkLst>
            <pc:docMk/>
            <pc:sldMk cId="2801526237" sldId="720"/>
            <ac:picMk id="4104" creationId="{31FF55E3-E596-BCB9-2DC4-7F56D72E6297}"/>
          </ac:picMkLst>
        </pc:picChg>
        <pc:picChg chg="del">
          <ac:chgData name="Muhammad Shahab" userId="3858d5d1-a005-4192-b038-be79b40b3efe" providerId="ADAL" clId="{6661AD6E-786A-4135-8F3A-B9F1D2C43B4B}" dt="2025-02-10T00:44:30.169" v="960" actId="478"/>
          <ac:picMkLst>
            <pc:docMk/>
            <pc:sldMk cId="2801526237" sldId="720"/>
            <ac:picMk id="4106" creationId="{C33237F6-6FF3-6920-39E8-E3CD6D8E3531}"/>
          </ac:picMkLst>
        </pc:picChg>
      </pc:sldChg>
      <pc:sldChg chg="addSp delSp modSp add mod modNotesTx">
        <pc:chgData name="Muhammad Shahab" userId="3858d5d1-a005-4192-b038-be79b40b3efe" providerId="ADAL" clId="{6661AD6E-786A-4135-8F3A-B9F1D2C43B4B}" dt="2025-02-10T00:53:00.764" v="1007"/>
        <pc:sldMkLst>
          <pc:docMk/>
          <pc:sldMk cId="1895668122" sldId="721"/>
        </pc:sldMkLst>
        <pc:spChg chg="mod">
          <ac:chgData name="Muhammad Shahab" userId="3858d5d1-a005-4192-b038-be79b40b3efe" providerId="ADAL" clId="{6661AD6E-786A-4135-8F3A-B9F1D2C43B4B}" dt="2025-02-10T00:47:12.121" v="988" actId="20577"/>
          <ac:spMkLst>
            <pc:docMk/>
            <pc:sldMk cId="1895668122" sldId="721"/>
            <ac:spMk id="4" creationId="{D681F28E-775B-BA1E-CA01-59CAB275D260}"/>
          </ac:spMkLst>
        </pc:spChg>
        <pc:picChg chg="add mod">
          <ac:chgData name="Muhammad Shahab" userId="3858d5d1-a005-4192-b038-be79b40b3efe" providerId="ADAL" clId="{6661AD6E-786A-4135-8F3A-B9F1D2C43B4B}" dt="2025-02-10T00:47:29.189" v="994" actId="1076"/>
          <ac:picMkLst>
            <pc:docMk/>
            <pc:sldMk cId="1895668122" sldId="721"/>
            <ac:picMk id="3" creationId="{40C6483D-50EB-DF8D-9EED-50988A8B5CD1}"/>
          </ac:picMkLst>
        </pc:picChg>
        <pc:picChg chg="del">
          <ac:chgData name="Muhammad Shahab" userId="3858d5d1-a005-4192-b038-be79b40b3efe" providerId="ADAL" clId="{6661AD6E-786A-4135-8F3A-B9F1D2C43B4B}" dt="2025-02-10T00:47:14.273" v="989" actId="478"/>
          <ac:picMkLst>
            <pc:docMk/>
            <pc:sldMk cId="1895668122" sldId="721"/>
            <ac:picMk id="6" creationId="{F91C3EB7-B8A5-3408-9583-047FCC0949C0}"/>
          </ac:picMkLst>
        </pc:picChg>
      </pc:sldChg>
    </pc:docChg>
  </pc:docChgLst>
  <pc:docChgLst>
    <pc:chgData name="Yogesh Sharma" userId="b1a13ba1-1220-4868-8df6-0ea3b3d071e3" providerId="ADAL" clId="{09CC5DB8-C7F5-8A48-9EBB-AD0BAA2EBE84}"/>
    <pc:docChg chg="undo custSel modSld">
      <pc:chgData name="Yogesh Sharma" userId="b1a13ba1-1220-4868-8df6-0ea3b3d071e3" providerId="ADAL" clId="{09CC5DB8-C7F5-8A48-9EBB-AD0BAA2EBE84}" dt="2024-11-27T17:31:50.747" v="34"/>
      <pc:docMkLst>
        <pc:docMk/>
      </pc:docMkLst>
      <pc:sldChg chg="modSp mod">
        <pc:chgData name="Yogesh Sharma" userId="b1a13ba1-1220-4868-8df6-0ea3b3d071e3" providerId="ADAL" clId="{09CC5DB8-C7F5-8A48-9EBB-AD0BAA2EBE84}" dt="2024-11-27T16:17:53.541" v="4" actId="20577"/>
        <pc:sldMkLst>
          <pc:docMk/>
          <pc:sldMk cId="2389738475" sldId="264"/>
        </pc:sldMkLst>
        <pc:spChg chg="mod">
          <ac:chgData name="Yogesh Sharma" userId="b1a13ba1-1220-4868-8df6-0ea3b3d071e3" providerId="ADAL" clId="{09CC5DB8-C7F5-8A48-9EBB-AD0BAA2EBE84}" dt="2024-11-27T16:17:53.541" v="4" actId="20577"/>
          <ac:spMkLst>
            <pc:docMk/>
            <pc:sldMk cId="2389738475" sldId="264"/>
            <ac:spMk id="3" creationId="{B2D45DDC-E456-C634-CC16-D6A4E88E2DE7}"/>
          </ac:spMkLst>
        </pc:spChg>
      </pc:sldChg>
      <pc:sldChg chg="addCm">
        <pc:chgData name="Yogesh Sharma" userId="b1a13ba1-1220-4868-8df6-0ea3b3d071e3" providerId="ADAL" clId="{09CC5DB8-C7F5-8A48-9EBB-AD0BAA2EBE84}" dt="2024-11-27T17:03:30.054" v="5"/>
        <pc:sldMkLst>
          <pc:docMk/>
          <pc:sldMk cId="1225751653" sldId="28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03:30.054" v="5"/>
              <pc2:cmMkLst xmlns:pc2="http://schemas.microsoft.com/office/powerpoint/2019/9/main/command">
                <pc:docMk/>
                <pc:sldMk cId="1225751653" sldId="287"/>
                <pc2:cmMk id="{0533E481-C63E-E240-8DCC-3CFCC2F7954B}"/>
              </pc2:cmMkLst>
            </pc226:cmChg>
          </p:ext>
        </pc:extLst>
      </pc:sldChg>
      <pc:sldChg chg="addCm">
        <pc:chgData name="Yogesh Sharma" userId="b1a13ba1-1220-4868-8df6-0ea3b3d071e3" providerId="ADAL" clId="{09CC5DB8-C7F5-8A48-9EBB-AD0BAA2EBE84}" dt="2024-11-27T17:06:05.396" v="6"/>
        <pc:sldMkLst>
          <pc:docMk/>
          <pc:sldMk cId="2955999227" sldId="44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06:05.396" v="6"/>
              <pc2:cmMkLst xmlns:pc2="http://schemas.microsoft.com/office/powerpoint/2019/9/main/command">
                <pc:docMk/>
                <pc:sldMk cId="2955999227" sldId="441"/>
                <pc2:cmMk id="{3EA710B6-1603-4743-868B-CAD6C84090CB}"/>
              </pc2:cmMkLst>
            </pc226:cmChg>
          </p:ext>
        </pc:extLst>
      </pc:sldChg>
      <pc:sldChg chg="addCm">
        <pc:chgData name="Yogesh Sharma" userId="b1a13ba1-1220-4868-8df6-0ea3b3d071e3" providerId="ADAL" clId="{09CC5DB8-C7F5-8A48-9EBB-AD0BAA2EBE84}" dt="2024-11-27T17:18:33.420" v="22"/>
        <pc:sldMkLst>
          <pc:docMk/>
          <pc:sldMk cId="1658933899" sldId="47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16:36.819" v="20"/>
              <pc2:cmMkLst xmlns:pc2="http://schemas.microsoft.com/office/powerpoint/2019/9/main/command">
                <pc:docMk/>
                <pc:sldMk cId="1658933899" sldId="476"/>
                <pc2:cmMk id="{5ABC0B3F-62CC-6144-A301-FCE2C8991D28}"/>
              </pc2:cmMkLst>
            </pc226:cmChg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13:24.098" v="19"/>
              <pc2:cmMkLst xmlns:pc2="http://schemas.microsoft.com/office/powerpoint/2019/9/main/command">
                <pc:docMk/>
                <pc:sldMk cId="1658933899" sldId="476"/>
                <pc2:cmMk id="{3A11B189-3337-CF47-93DA-80BDFD630858}"/>
              </pc2:cmMkLst>
            </pc226:cmChg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12:41.941" v="18"/>
              <pc2:cmMkLst xmlns:pc2="http://schemas.microsoft.com/office/powerpoint/2019/9/main/command">
                <pc:docMk/>
                <pc:sldMk cId="1658933899" sldId="476"/>
                <pc2:cmMk id="{CE8E4E9C-5E84-3A49-B414-CC1EBAC9D7AC}"/>
              </pc2:cmMkLst>
            </pc226:cmChg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18:33.420" v="22"/>
              <pc2:cmMkLst xmlns:pc2="http://schemas.microsoft.com/office/powerpoint/2019/9/main/command">
                <pc:docMk/>
                <pc:sldMk cId="1658933899" sldId="476"/>
                <pc2:cmMk id="{7B1A03E0-40D8-964D-AD56-09BF05EEC29C}"/>
              </pc2:cmMkLst>
            </pc226:cmChg>
          </p:ext>
        </pc:extLst>
      </pc:sldChg>
      <pc:sldChg chg="modSp mod addCm">
        <pc:chgData name="Yogesh Sharma" userId="b1a13ba1-1220-4868-8df6-0ea3b3d071e3" providerId="ADAL" clId="{09CC5DB8-C7F5-8A48-9EBB-AD0BAA2EBE84}" dt="2024-11-27T17:07:33.817" v="12"/>
        <pc:sldMkLst>
          <pc:docMk/>
          <pc:sldMk cId="1485600232" sldId="47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07:33.817" v="12"/>
              <pc2:cmMkLst xmlns:pc2="http://schemas.microsoft.com/office/powerpoint/2019/9/main/command">
                <pc:docMk/>
                <pc:sldMk cId="1485600232" sldId="478"/>
                <pc2:cmMk id="{31F0C152-E516-934D-98ED-D23D3B497DCC}"/>
              </pc2:cmMkLst>
            </pc226:cmChg>
          </p:ext>
        </pc:extLst>
      </pc:sldChg>
      <pc:sldChg chg="addCm">
        <pc:chgData name="Yogesh Sharma" userId="b1a13ba1-1220-4868-8df6-0ea3b3d071e3" providerId="ADAL" clId="{09CC5DB8-C7F5-8A48-9EBB-AD0BAA2EBE84}" dt="2024-11-27T17:17:27.747" v="21"/>
        <pc:sldMkLst>
          <pc:docMk/>
          <pc:sldMk cId="1158483364" sldId="48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17:27.747" v="21"/>
              <pc2:cmMkLst xmlns:pc2="http://schemas.microsoft.com/office/powerpoint/2019/9/main/command">
                <pc:docMk/>
                <pc:sldMk cId="1158483364" sldId="487"/>
                <pc2:cmMk id="{23B00DDC-F9ED-904C-8C45-CE6C0233095F}"/>
              </pc2:cmMkLst>
            </pc226:cmChg>
          </p:ext>
        </pc:extLst>
      </pc:sldChg>
      <pc:sldChg chg="addSp delSp modSp mod addCm modCm">
        <pc:chgData name="Yogesh Sharma" userId="b1a13ba1-1220-4868-8df6-0ea3b3d071e3" providerId="ADAL" clId="{09CC5DB8-C7F5-8A48-9EBB-AD0BAA2EBE84}" dt="2024-11-27T17:10:10.301" v="17"/>
        <pc:sldMkLst>
          <pc:docMk/>
          <pc:sldMk cId="4051496604" sldId="49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Yogesh Sharma" userId="b1a13ba1-1220-4868-8df6-0ea3b3d071e3" providerId="ADAL" clId="{09CC5DB8-C7F5-8A48-9EBB-AD0BAA2EBE84}" dt="2024-11-27T17:10:10.301" v="17"/>
              <pc2:cmMkLst xmlns:pc2="http://schemas.microsoft.com/office/powerpoint/2019/9/main/command">
                <pc:docMk/>
                <pc:sldMk cId="4051496604" sldId="490"/>
                <pc2:cmMk id="{BEF93FF5-559B-1C43-B508-03B8A62AABFA}"/>
              </pc2:cmMkLst>
            </pc226:cmChg>
          </p:ext>
        </pc:extLst>
      </pc:sldChg>
      <pc:sldChg chg="addCm">
        <pc:chgData name="Yogesh Sharma" userId="b1a13ba1-1220-4868-8df6-0ea3b3d071e3" providerId="ADAL" clId="{09CC5DB8-C7F5-8A48-9EBB-AD0BAA2EBE84}" dt="2024-11-27T17:21:01.641" v="25"/>
        <pc:sldMkLst>
          <pc:docMk/>
          <pc:sldMk cId="1862270627" sldId="67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20:11.372" v="23"/>
              <pc2:cmMkLst xmlns:pc2="http://schemas.microsoft.com/office/powerpoint/2019/9/main/command">
                <pc:docMk/>
                <pc:sldMk cId="1862270627" sldId="676"/>
                <pc2:cmMk id="{53F98426-0512-014B-A326-FE934F879E00}"/>
              </pc2:cmMkLst>
            </pc226:cmChg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20:32.610" v="24"/>
              <pc2:cmMkLst xmlns:pc2="http://schemas.microsoft.com/office/powerpoint/2019/9/main/command">
                <pc:docMk/>
                <pc:sldMk cId="1862270627" sldId="676"/>
                <pc2:cmMk id="{2C31F02C-299E-4F4B-9758-3A60711D6B23}"/>
              </pc2:cmMkLst>
            </pc226:cmChg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21:01.641" v="25"/>
              <pc2:cmMkLst xmlns:pc2="http://schemas.microsoft.com/office/powerpoint/2019/9/main/command">
                <pc:docMk/>
                <pc:sldMk cId="1862270627" sldId="676"/>
                <pc2:cmMk id="{4A651BAA-3C3F-4B46-A34B-D422AADB6C0B}"/>
              </pc2:cmMkLst>
            </pc226:cmChg>
          </p:ext>
        </pc:extLst>
      </pc:sldChg>
      <pc:sldChg chg="addCm modCm">
        <pc:chgData name="Yogesh Sharma" userId="b1a13ba1-1220-4868-8df6-0ea3b3d071e3" providerId="ADAL" clId="{09CC5DB8-C7F5-8A48-9EBB-AD0BAA2EBE84}" dt="2024-11-27T17:23:09.421" v="27"/>
        <pc:sldMkLst>
          <pc:docMk/>
          <pc:sldMk cId="3069107505" sldId="68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23:09.421" v="27"/>
              <pc2:cmMkLst xmlns:pc2="http://schemas.microsoft.com/office/powerpoint/2019/9/main/command">
                <pc:docMk/>
                <pc:sldMk cId="3069107505" sldId="680"/>
                <pc2:cmMk id="{0977B9D4-3BC5-8E4A-844A-2559A4DF90F0}"/>
              </pc2:cmMkLst>
              <pc226:cmRplyChg chg="add">
                <pc226:chgData name="Yogesh Sharma" userId="b1a13ba1-1220-4868-8df6-0ea3b3d071e3" providerId="ADAL" clId="{09CC5DB8-C7F5-8A48-9EBB-AD0BAA2EBE84}" dt="2024-11-27T17:23:09.421" v="27"/>
                <pc2:cmRplyMkLst xmlns:pc2="http://schemas.microsoft.com/office/powerpoint/2019/9/main/command">
                  <pc:docMk/>
                  <pc:sldMk cId="3069107505" sldId="680"/>
                  <pc2:cmMk id="{0977B9D4-3BC5-8E4A-844A-2559A4DF90F0}"/>
                  <pc2:cmRplyMk id="{E3B5B35F-14FA-1F49-86D3-6AA9312B4D11}"/>
                </pc2:cmRplyMkLst>
              </pc226:cmRplyChg>
            </pc226:cmChg>
          </p:ext>
        </pc:extLst>
      </pc:sldChg>
      <pc:sldChg chg="modSp addCm">
        <pc:chgData name="Yogesh Sharma" userId="b1a13ba1-1220-4868-8df6-0ea3b3d071e3" providerId="ADAL" clId="{09CC5DB8-C7F5-8A48-9EBB-AD0BAA2EBE84}" dt="2024-11-27T17:26:17.798" v="30"/>
        <pc:sldMkLst>
          <pc:docMk/>
          <pc:sldMk cId="3575644651" sldId="68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26:17.798" v="30"/>
              <pc2:cmMkLst xmlns:pc2="http://schemas.microsoft.com/office/powerpoint/2019/9/main/command">
                <pc:docMk/>
                <pc:sldMk cId="3575644651" sldId="682"/>
                <pc2:cmMk id="{6414B951-5514-D242-9DCC-EF964A6B2CD9}"/>
              </pc2:cmMkLst>
            </pc226:cmChg>
          </p:ext>
        </pc:extLst>
      </pc:sldChg>
      <pc:sldChg chg="addCm">
        <pc:chgData name="Yogesh Sharma" userId="b1a13ba1-1220-4868-8df6-0ea3b3d071e3" providerId="ADAL" clId="{09CC5DB8-C7F5-8A48-9EBB-AD0BAA2EBE84}" dt="2024-11-27T17:31:50.747" v="34"/>
        <pc:sldMkLst>
          <pc:docMk/>
          <pc:sldMk cId="4177315427" sldId="68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31:50.747" v="34"/>
              <pc2:cmMkLst xmlns:pc2="http://schemas.microsoft.com/office/powerpoint/2019/9/main/command">
                <pc:docMk/>
                <pc:sldMk cId="4177315427" sldId="684"/>
                <pc2:cmMk id="{DFA5F5C6-6500-6448-86E9-50060D0776C1}"/>
              </pc2:cmMkLst>
            </pc226:cmChg>
          </p:ext>
        </pc:extLst>
      </pc:sldChg>
      <pc:sldChg chg="addCm modCm">
        <pc:chgData name="Yogesh Sharma" userId="b1a13ba1-1220-4868-8df6-0ea3b3d071e3" providerId="ADAL" clId="{09CC5DB8-C7F5-8A48-9EBB-AD0BAA2EBE84}" dt="2024-11-27T17:30:37.666" v="33"/>
        <pc:sldMkLst>
          <pc:docMk/>
          <pc:sldMk cId="2442100208" sldId="685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25:12.168" v="28"/>
              <pc2:cmMkLst xmlns:pc2="http://schemas.microsoft.com/office/powerpoint/2019/9/main/command">
                <pc:docMk/>
                <pc:sldMk cId="2442100208" sldId="685"/>
                <pc2:cmMk id="{6900C40A-B7D3-8341-931E-6E064A63DCCA}"/>
              </pc2:cmMkLst>
            </pc226:cmChg>
            <pc226:cmChg xmlns:pc226="http://schemas.microsoft.com/office/powerpoint/2022/06/main/command" chg="add">
              <pc226:chgData name="Yogesh Sharma" userId="b1a13ba1-1220-4868-8df6-0ea3b3d071e3" providerId="ADAL" clId="{09CC5DB8-C7F5-8A48-9EBB-AD0BAA2EBE84}" dt="2024-11-27T17:30:37.666" v="33"/>
              <pc2:cmMkLst xmlns:pc2="http://schemas.microsoft.com/office/powerpoint/2019/9/main/command">
                <pc:docMk/>
                <pc:sldMk cId="2442100208" sldId="685"/>
                <pc2:cmMk id="{942F532D-1B62-2F48-9864-109251088423}"/>
              </pc2:cmMkLst>
            </pc226:cmChg>
            <pc226:cmChg xmlns:pc226="http://schemas.microsoft.com/office/powerpoint/2022/06/main/command" chg="add mod">
              <pc226:chgData name="Yogesh Sharma" userId="b1a13ba1-1220-4868-8df6-0ea3b3d071e3" providerId="ADAL" clId="{09CC5DB8-C7F5-8A48-9EBB-AD0BAA2EBE84}" dt="2024-11-27T17:29:34.643" v="32"/>
              <pc2:cmMkLst xmlns:pc2="http://schemas.microsoft.com/office/powerpoint/2019/9/main/command">
                <pc:docMk/>
                <pc:sldMk cId="2442100208" sldId="685"/>
                <pc2:cmMk id="{2513EDD8-5A55-2A4D-90B7-1E7946554E99}"/>
              </pc2:cmMkLst>
            </pc226:cmChg>
          </p:ext>
        </pc:extLst>
      </pc:sldChg>
    </pc:docChg>
  </pc:docChgLst>
  <pc:docChgLst>
    <pc:chgData name="Yogesh Sharma" userId="b1a13ba1-1220-4868-8df6-0ea3b3d071e3" providerId="ADAL" clId="{3D749F50-FC57-DF40-A7F1-906A191CDA3F}"/>
    <pc:docChg chg="modSld">
      <pc:chgData name="Yogesh Sharma" userId="b1a13ba1-1220-4868-8df6-0ea3b3d071e3" providerId="ADAL" clId="{3D749F50-FC57-DF40-A7F1-906A191CDA3F}" dt="2024-09-12T12:42:12.901" v="11" actId="12"/>
      <pc:docMkLst>
        <pc:docMk/>
      </pc:docMkLst>
      <pc:sldChg chg="modSp mod">
        <pc:chgData name="Yogesh Sharma" userId="b1a13ba1-1220-4868-8df6-0ea3b3d071e3" providerId="ADAL" clId="{3D749F50-FC57-DF40-A7F1-906A191CDA3F}" dt="2024-09-12T12:41:23.516" v="1" actId="14100"/>
        <pc:sldMkLst>
          <pc:docMk/>
          <pc:sldMk cId="2389738475" sldId="264"/>
        </pc:sldMkLst>
      </pc:sldChg>
      <pc:sldChg chg="modSp mod">
        <pc:chgData name="Yogesh Sharma" userId="b1a13ba1-1220-4868-8df6-0ea3b3d071e3" providerId="ADAL" clId="{3D749F50-FC57-DF40-A7F1-906A191CDA3F}" dt="2024-09-12T12:41:38.388" v="8" actId="20577"/>
        <pc:sldMkLst>
          <pc:docMk/>
          <pc:sldMk cId="2486635905" sldId="466"/>
        </pc:sldMkLst>
      </pc:sldChg>
      <pc:sldChg chg="modSp mod">
        <pc:chgData name="Yogesh Sharma" userId="b1a13ba1-1220-4868-8df6-0ea3b3d071e3" providerId="ADAL" clId="{3D749F50-FC57-DF40-A7F1-906A191CDA3F}" dt="2024-09-12T12:41:53.327" v="9" actId="12"/>
        <pc:sldMkLst>
          <pc:docMk/>
          <pc:sldMk cId="778958909" sldId="467"/>
        </pc:sldMkLst>
      </pc:sldChg>
      <pc:sldChg chg="modSp mod">
        <pc:chgData name="Yogesh Sharma" userId="b1a13ba1-1220-4868-8df6-0ea3b3d071e3" providerId="ADAL" clId="{3D749F50-FC57-DF40-A7F1-906A191CDA3F}" dt="2024-09-12T12:42:02.316" v="10" actId="12"/>
        <pc:sldMkLst>
          <pc:docMk/>
          <pc:sldMk cId="100100950" sldId="468"/>
        </pc:sldMkLst>
      </pc:sldChg>
      <pc:sldChg chg="modSp mod">
        <pc:chgData name="Yogesh Sharma" userId="b1a13ba1-1220-4868-8df6-0ea3b3d071e3" providerId="ADAL" clId="{3D749F50-FC57-DF40-A7F1-906A191CDA3F}" dt="2024-09-12T12:42:12.901" v="11" actId="12"/>
        <pc:sldMkLst>
          <pc:docMk/>
          <pc:sldMk cId="3487512615" sldId="4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296C6B-07FE-6D85-FBF4-EE714FE27B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PK"/>
              <a:t>1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D473B0-7E1A-B99B-F20E-3FD3C9D036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DDE97-B8B1-47A8-9B1B-C591D1AA28A8}" type="datetimeFigureOut">
              <a:rPr lang="en-PK" smtClean="0"/>
              <a:t>09/02/2025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C8BD5C-D4D9-30D9-61A5-24E1515C841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2ABAA-552B-916A-AA38-B08253A07C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DDB7C9-42E1-47AF-8543-21A01969C7E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44278967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jpg>
</file>

<file path=ppt/media/image10.jp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0.jpeg>
</file>

<file path=ppt/media/image21.jpeg>
</file>

<file path=ppt/media/image22.jpeg>
</file>

<file path=ppt/media/image23.png>
</file>

<file path=ppt/media/image24.jpe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CA"/>
              <a:t>1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854F9-4B15-47AF-BA13-0E62D59F12FF}" type="datetimeFigureOut">
              <a:rPr lang="en-CA" smtClean="0"/>
              <a:t>2025-02-09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F88A7-2010-4E1A-900C-64B8A1752E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3628884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Brief intro - "Good morning, we're presenting our progress on the Eco-Resilient Networks project."</a:t>
            </a:r>
            <a:endParaRPr lang="en-PK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A664A792-8732-D1E7-28B8-03AD89A7BFAE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753852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8F501-B1E4-5F67-A9E8-4CFB33E54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8495EC-91C4-20A7-2BC7-D14B7F4AE0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ECC5B8-5ADE-EB86-FA27-550915EBE0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This is a simplified overview of the existing technology environment. Our project aims to integrate with this landscape.</a:t>
            </a:r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6955DB81-BDD6-BFCF-4B40-72AA73B82783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3825794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B4A95-7095-9981-C4AC-B4FCF8E57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4BFE16-53FA-6710-2493-4E8465B079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786B70-D992-FF61-EFC0-3F385DD3F5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This shows the main components of our system and how they interact.</a:t>
            </a:r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5B98EEC0-49FC-DFCC-0396-E7141BD1C103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68357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EF655-1F38-040A-8F47-91A6AED52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208977-5264-A672-CD57-345DED248E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69B4E3-D383-1BD3-0032-EC274CAFD8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This shows how the system handles data.</a:t>
            </a:r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3358AFB6-18EC-32D0-237D-AE922E58DA41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60743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8ADEA-11F6-13C5-C33D-F8A78EF95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632B54-29C1-9AC1-FA57-2B9DDFA58E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A21DF9-384F-4E10-E687-13F1B873CB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Our project addresses the need for both reliable and sustainable networks. We're focusing on SaskTel as our primary user community.</a:t>
            </a:r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B827F401-F284-B43B-BDBB-AA2C3AC06E56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76269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1ADC0A-CF9D-0EB2-44C7-1F4AD0588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714C0F-7F13-262B-0829-95C3E1AB0C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7FCB2D-BBB7-D3A5-4680-7589222B37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Current solutions often overlook the environmental impact. We need a new approach.</a:t>
            </a:r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D00A4116-F5FF-6422-DC5C-68C585030175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55534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8ADEA-11F6-13C5-C33D-F8A78EF95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632B54-29C1-9AC1-FA57-2B9DDFA58E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A21DF9-384F-4E10-E687-13F1B873CB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B827F401-F284-B43B-BDBB-AA2C3AC06E56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76269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57673-822E-EB17-7A4D-62D01C13D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2CE021-E92C-A050-4A31-101DD4EC5E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BE6E99-9C6D-6B98-0310-09F8ECDFCD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380B67DD-758B-FDA0-3EDD-AAF7D72DB34D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2765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7EBA2-BCE3-E215-C360-65F223844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A698B1-6CEC-BA87-44A4-865C768635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184F20-1A7C-C6E2-6A62-3E6F4BA592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We analyzed the SaskTel community's needs and technology landscape to ensure our project is relevant and impactful.</a:t>
            </a:r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532659CD-43CD-4890-29D3-089926F3EFD8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72636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A363F-B70D-5676-4F59-56BAAE2C9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7E9AF3-7A41-5987-795D-F485533CCC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B4A5EA-D52D-A4FE-6890-57FABF46B1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This is a simplified overview of the existing technology environment. Our project aims to integrate with this landscape.</a:t>
            </a:r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A6BCD660-63FC-ECE6-75A5-04152D2842BC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995531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33720-9C92-F2B1-C077-7F69CB430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985F4A-7352-E63A-3080-2629CF5BEB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D77D3F-ACC2-7926-90DC-B9FBB69089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We identified key gaps in the current technology: a lack of focus on sustainability and limited optimization capabilities.</a:t>
            </a:r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36343B5E-645E-4F68-1D7E-EA407F3762BA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26220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660389-6B78-6365-0E4D-0CE40D997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5703F5-03AE-5A06-4E81-82AE193FB9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54D1CD-F478-848F-1A86-29332319D8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E2E2E5"/>
                </a:solidFill>
                <a:effectLst/>
                <a:latin typeface="Google Sans Text"/>
              </a:rPr>
              <a:t>We've defined a clear scope, focusing on simulation and analysis. We'll deliver a working simulation, algorithms, and a research paper</a:t>
            </a:r>
            <a:endParaRPr lang="en-US" dirty="0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395A2309-1EC4-755C-EC86-E412AB0CF4E5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CA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85544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text, swimming, ocean floor&#10;&#10;Description automatically generated">
            <a:extLst>
              <a:ext uri="{FF2B5EF4-FFF2-40B4-BE49-F238E27FC236}">
                <a16:creationId xmlns:a16="http://schemas.microsoft.com/office/drawing/2014/main" id="{0D6BB804-59F9-6E31-FCE8-2C51359AFD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34518D-BC5E-6CF1-4596-C7A385B36A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073404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1073404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2AD2460-454C-36AF-DD2D-0083AA7467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4312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202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EE796C1-7E0F-70FF-A4F1-5C4B68B36C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81"/>
            <a:ext cx="12192000" cy="56181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00"/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13434B-6344-5A91-7FA4-A5004FDECB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102868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397238-2328-4352-1279-40F657DCCE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505460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306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FE3C3D3C-6CE4-3AAB-32B0-9B9BD98F94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8650" y="2601120"/>
            <a:ext cx="8068310" cy="9853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1DCA7C0-9A0E-28E0-8214-51A3691098D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8650" y="707866"/>
            <a:ext cx="11170868" cy="17002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OF POWERPOINT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844054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5816600" cy="420052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 </a:t>
            </a:r>
            <a:r>
              <a:rPr lang="en-CA" dirty="0" err="1">
                <a:effectLst/>
                <a:latin typeface="Arial" panose="020B0604020202020204" pitchFamily="34" charset="0"/>
              </a:rPr>
              <a:t>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D365E25-E7E3-9C61-2A8E-E7365A596E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54241" y="1839913"/>
            <a:ext cx="4439920" cy="42005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375A2175-C58A-49B1-FE6A-82AD91D11B0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239973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10490200" cy="4200529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00000"/>
              </a:lnSpc>
              <a:buClr>
                <a:srgbClr val="FFC629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endParaRPr lang="en-CA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AA06BE71-AA93-6E2C-1AC7-3938323753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1871236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292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0" r:id="rId3"/>
    <p:sldLayoutId id="2147483651" r:id="rId4"/>
    <p:sldLayoutId id="2147483652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hamzashahab1610/" TargetMode="External"/><Relationship Id="rId7" Type="http://schemas.openxmlformats.org/officeDocument/2006/relationships/image" Target="../media/image29.png"/><Relationship Id="rId2" Type="http://schemas.openxmlformats.org/officeDocument/2006/relationships/hyperlink" Target="mailto:msx044@uregina.ca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png"/><Relationship Id="rId5" Type="http://schemas.openxmlformats.org/officeDocument/2006/relationships/hyperlink" Target="https://github.com/hamzashahab1610/ENSE-805-Project-Eco-Resilient-Networks.git" TargetMode="External"/><Relationship Id="rId4" Type="http://schemas.openxmlformats.org/officeDocument/2006/relationships/hyperlink" Target="https://github.com/hamzashahab1610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336B5-970F-DF85-889B-BD7249A9B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228" y="1221611"/>
            <a:ext cx="10734040" cy="940489"/>
          </a:xfrm>
        </p:spPr>
        <p:txBody>
          <a:bodyPr lIns="91440" tIns="45720" rIns="91440" bIns="45720" anchor="t"/>
          <a:lstStyle/>
          <a:p>
            <a:r>
              <a:rPr lang="en-US" sz="4800" dirty="0">
                <a:latin typeface="Arial"/>
                <a:cs typeface="Arial"/>
              </a:rPr>
              <a:t>Eco-Resilient Networks Smart Deployment for the Future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D45DDC-E456-C634-CC16-D6A4E88E2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346" y="3014735"/>
            <a:ext cx="10734040" cy="1370653"/>
          </a:xfrm>
        </p:spPr>
        <p:txBody>
          <a:bodyPr/>
          <a:lstStyle/>
          <a:p>
            <a:r>
              <a:rPr lang="en-US" dirty="0"/>
              <a:t>Muhammad Hamza Shahab</a:t>
            </a:r>
          </a:p>
          <a:p>
            <a:r>
              <a:rPr lang="en-US" dirty="0"/>
              <a:t>Syed Haider Abbas Naqvi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185" y="5838093"/>
            <a:ext cx="2246556" cy="548957"/>
          </a:xfrm>
        </p:spPr>
        <p:txBody>
          <a:bodyPr lIns="91440" tIns="45720" rIns="91440" bIns="45720" anchor="ctr"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cs typeface="Arial"/>
              </a:rPr>
              <a:t>9</a:t>
            </a:r>
            <a:r>
              <a:rPr lang="en-US" baseline="30000" dirty="0">
                <a:latin typeface="Arial"/>
                <a:cs typeface="Arial"/>
              </a:rPr>
              <a:t>th</a:t>
            </a:r>
            <a:r>
              <a:rPr lang="en-US" dirty="0">
                <a:latin typeface="Arial"/>
                <a:cs typeface="Arial"/>
              </a:rPr>
              <a:t> February 2025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 txBox="1">
            <a:spLocks/>
          </p:cNvSpPr>
          <p:nvPr/>
        </p:nvSpPr>
        <p:spPr>
          <a:xfrm>
            <a:off x="2605742" y="5838094"/>
            <a:ext cx="3364752" cy="54895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Researching and Engineering Community </a:t>
            </a:r>
            <a:r>
              <a:rPr lang="en-US" sz="16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Centred</a:t>
            </a:r>
            <a:r>
              <a:rPr lang="en-US" sz="16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Software</a:t>
            </a:r>
            <a:endParaRPr lang="en-CA" sz="1600" dirty="0"/>
          </a:p>
        </p:txBody>
      </p:sp>
      <p:pic>
        <p:nvPicPr>
          <p:cNvPr id="6146" name="Picture 2" descr="About CC Licenses - Creative Commons">
            <a:extLst>
              <a:ext uri="{FF2B5EF4-FFF2-40B4-BE49-F238E27FC236}">
                <a16:creationId xmlns:a16="http://schemas.microsoft.com/office/drawing/2014/main" id="{00DB936D-0291-1CB7-DB26-A0CDDDD9F3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9" t="4527" r="2168"/>
          <a:stretch/>
        </p:blipFill>
        <p:spPr bwMode="auto">
          <a:xfrm>
            <a:off x="8449056" y="4114800"/>
            <a:ext cx="3483864" cy="120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9738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A3E0E7-D763-7332-29F6-743763972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9DD622-C8FA-F631-D22D-1CC2BF32CC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06810"/>
            <a:ext cx="10855961" cy="746360"/>
          </a:xfrm>
        </p:spPr>
        <p:txBody>
          <a:bodyPr>
            <a:normAutofit/>
          </a:bodyPr>
          <a:lstStyle/>
          <a:p>
            <a:r>
              <a:rPr lang="en-US" sz="3400" dirty="0"/>
              <a:t>Activity-Based Schedule &amp; MVPs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92696BA-6EE2-8415-1830-46C668E8F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580" y="1382107"/>
            <a:ext cx="9768840" cy="476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78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0D0D0-7C69-5977-DFBA-02B33BEB5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B7BC1C-DA35-666E-1D96-5DFC932B43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199" y="576831"/>
            <a:ext cx="10855961" cy="746360"/>
          </a:xfrm>
        </p:spPr>
        <p:txBody>
          <a:bodyPr>
            <a:normAutofit/>
          </a:bodyPr>
          <a:lstStyle/>
          <a:p>
            <a:r>
              <a:rPr lang="en-US" sz="3400" dirty="0"/>
              <a:t>System Architecture (High-Level)</a:t>
            </a:r>
          </a:p>
        </p:txBody>
      </p:sp>
      <p:pic>
        <p:nvPicPr>
          <p:cNvPr id="6" name="Picture 5" descr="A diagram of a diagram&#10;&#10;AI-generated content may be incorrect.">
            <a:extLst>
              <a:ext uri="{FF2B5EF4-FFF2-40B4-BE49-F238E27FC236}">
                <a16:creationId xmlns:a16="http://schemas.microsoft.com/office/drawing/2014/main" id="{F0BDD1E0-1653-3D12-B480-CFA2462F7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654" y="1230984"/>
            <a:ext cx="10687050" cy="498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26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9558F-DDE1-8BED-B06A-3485282A9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81F28E-775B-BA1E-CA01-59CAB275D2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199" y="576831"/>
            <a:ext cx="10855961" cy="746360"/>
          </a:xfrm>
        </p:spPr>
        <p:txBody>
          <a:bodyPr>
            <a:normAutofit/>
          </a:bodyPr>
          <a:lstStyle/>
          <a:p>
            <a:r>
              <a:rPr lang="en-US" sz="3400" dirty="0"/>
              <a:t>Data Flow Context</a:t>
            </a:r>
          </a:p>
        </p:txBody>
      </p:sp>
      <p:pic>
        <p:nvPicPr>
          <p:cNvPr id="3" name="Picture 2" descr="A diagram of a system&#10;&#10;AI-generated content may be incorrect.">
            <a:extLst>
              <a:ext uri="{FF2B5EF4-FFF2-40B4-BE49-F238E27FC236}">
                <a16:creationId xmlns:a16="http://schemas.microsoft.com/office/drawing/2014/main" id="{40C6483D-50EB-DF8D-9EED-50988A8B5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754" y="1323191"/>
            <a:ext cx="7562850" cy="461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68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7054E5BF-C98E-31FE-1DCA-12D48C002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81728"/>
            <a:ext cx="10490200" cy="1358234"/>
          </a:xfrm>
        </p:spPr>
        <p:txBody>
          <a:bodyPr/>
          <a:lstStyle/>
          <a:p>
            <a:r>
              <a:rPr lang="en-US" sz="1800" b="1" dirty="0"/>
              <a:t>Contact:</a:t>
            </a:r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600" b="1" dirty="0"/>
              <a:t>Email:</a:t>
            </a:r>
            <a:r>
              <a:rPr lang="en-US" sz="1600" dirty="0"/>
              <a:t> </a:t>
            </a:r>
            <a:r>
              <a:rPr lang="en-US" sz="1600" dirty="0">
                <a:hlinkClick r:id="rId2"/>
              </a:rPr>
              <a:t>msx044@uregina.ca</a:t>
            </a:r>
            <a:endParaRPr lang="en-US" sz="1600" dirty="0"/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600" b="1" dirty="0"/>
              <a:t>LinkedIn:</a:t>
            </a:r>
            <a:r>
              <a:rPr lang="en-US" sz="1600" dirty="0"/>
              <a:t> </a:t>
            </a:r>
            <a:r>
              <a:rPr lang="en-US" sz="1600" dirty="0">
                <a:hlinkClick r:id="rId3"/>
              </a:rPr>
              <a:t>https://www.linkedin.com/in/hamzashahab1610/</a:t>
            </a:r>
            <a:endParaRPr lang="en-US" sz="1600" dirty="0"/>
          </a:p>
          <a:p>
            <a:pPr marL="800100" lvl="1" indent="-342900" algn="l">
              <a:buFont typeface="Wingdings" panose="05000000000000000000" pitchFamily="2" charset="2"/>
              <a:buChar char="Ø"/>
            </a:pPr>
            <a:r>
              <a:rPr lang="en-US" sz="1600" b="1" dirty="0"/>
              <a:t>GitHub:</a:t>
            </a:r>
            <a:r>
              <a:rPr lang="en-US" sz="1600" dirty="0"/>
              <a:t> </a:t>
            </a:r>
            <a:r>
              <a:rPr lang="en-US" sz="1600" dirty="0">
                <a:hlinkClick r:id="rId4"/>
              </a:rPr>
              <a:t>https://github.com/hamzashahab1610</a:t>
            </a:r>
            <a:endParaRPr lang="en-US" sz="1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4426E6-40D3-18FA-F948-A86FB54202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489093"/>
            <a:ext cx="10855961" cy="1725494"/>
          </a:xfrm>
        </p:spPr>
        <p:txBody>
          <a:bodyPr/>
          <a:lstStyle/>
          <a:p>
            <a:pPr algn="ctr"/>
            <a:r>
              <a:rPr lang="en-US" dirty="0">
                <a:latin typeface="Gill Sans MT" panose="020B0502020104020203" pitchFamily="34" charset="0"/>
              </a:rPr>
              <a:t>Thank You - Let’s Build Sustainable Networks!</a:t>
            </a:r>
            <a:endParaRPr lang="en-PK" dirty="0">
              <a:latin typeface="Gill Sans MT" panose="020B05020201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27CA9F-2777-9A40-818F-806CFCAC968B}"/>
              </a:ext>
            </a:extLst>
          </p:cNvPr>
          <p:cNvSpPr txBox="1"/>
          <p:nvPr/>
        </p:nvSpPr>
        <p:spPr>
          <a:xfrm>
            <a:off x="1699942" y="2372868"/>
            <a:ext cx="930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Project Link: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https://github.com/hamzashahab1610/ENSE-805-Project-Eco-Resilient-Networks.git</a:t>
            </a:r>
            <a:endParaRPr lang="en-PK" dirty="0"/>
          </a:p>
        </p:txBody>
      </p:sp>
      <p:pic>
        <p:nvPicPr>
          <p:cNvPr id="6152" name="Picture 8">
            <a:extLst>
              <a:ext uri="{FF2B5EF4-FFF2-40B4-BE49-F238E27FC236}">
                <a16:creationId xmlns:a16="http://schemas.microsoft.com/office/drawing/2014/main" id="{FD92E5EA-BAA7-FD19-60B5-04FA9BE17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303" y="2268664"/>
            <a:ext cx="539639" cy="539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89AD8B81-CE41-E8D2-3038-9574590090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89441" y="3838432"/>
            <a:ext cx="2016125" cy="201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17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999A3-622B-8D93-CC75-920D95B21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6F765AC-2CA7-0220-412B-87BE48A932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u="sng" dirty="0"/>
              <a:t>Goal: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Develop a system to optimize network deployment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Considering BOTH high availability AND sustainability in edge-cloud environments.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u="sng" dirty="0"/>
              <a:t>Community:</a:t>
            </a:r>
            <a:r>
              <a:rPr lang="en-US" sz="2000" u="sng" dirty="0"/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SaskTel network engineers and architects (primary).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u="sng" dirty="0"/>
              <a:t>UN SDGs: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SDG 7: Affordable &amp; clean energy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SDG 11: Sustainable cities &amp; communities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SDG 12: Responsible consumption &amp; production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SDG 13: Climate action</a:t>
            </a:r>
            <a:endParaRPr lang="en-PK" sz="1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89577-AB00-9A28-FDFE-45FE87A145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3600" dirty="0">
                <a:latin typeface="Gill Sans MT" panose="020B0502020104020203" pitchFamily="34" charset="77"/>
              </a:rPr>
              <a:t>Project Goal and Target Community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08EF65-098F-180A-A658-4FC6814E99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28"/>
          <a:stretch/>
        </p:blipFill>
        <p:spPr>
          <a:xfrm>
            <a:off x="6824291" y="4972219"/>
            <a:ext cx="1148498" cy="11680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D7A7AE-FA65-8906-CB2F-8AFF59821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7215" y="4964121"/>
            <a:ext cx="1168091" cy="11680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CA531E-6B9F-A625-A16C-FAB78CC8F6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9732" y="4964120"/>
            <a:ext cx="1168091" cy="11680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61A825-8E69-B9B0-79EA-BDAB7FA70C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12249" y="4964120"/>
            <a:ext cx="1153362" cy="1159992"/>
          </a:xfrm>
          <a:prstGeom prst="rect">
            <a:avLst/>
          </a:prstGeom>
        </p:spPr>
      </p:pic>
      <p:pic>
        <p:nvPicPr>
          <p:cNvPr id="5" name="Picture 2" descr="Network Engineer Career Guide | Akkodis">
            <a:extLst>
              <a:ext uri="{FF2B5EF4-FFF2-40B4-BE49-F238E27FC236}">
                <a16:creationId xmlns:a16="http://schemas.microsoft.com/office/drawing/2014/main" id="{C565D81C-7C20-7789-FAEF-F306648D1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8745" y="2807532"/>
            <a:ext cx="3826866" cy="2009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bout Us | SaskTel logos | SaskTel">
            <a:extLst>
              <a:ext uri="{FF2B5EF4-FFF2-40B4-BE49-F238E27FC236}">
                <a16:creationId xmlns:a16="http://schemas.microsoft.com/office/drawing/2014/main" id="{D5D253DF-019E-24E0-7565-B562AF1590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39" b="38764"/>
          <a:stretch/>
        </p:blipFill>
        <p:spPr bwMode="auto">
          <a:xfrm rot="16200000">
            <a:off x="6936225" y="3594308"/>
            <a:ext cx="1637579" cy="43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graphic of a scale with a globe and clouds&#10;&#10;Description automatically generated">
            <a:extLst>
              <a:ext uri="{FF2B5EF4-FFF2-40B4-BE49-F238E27FC236}">
                <a16:creationId xmlns:a16="http://schemas.microsoft.com/office/drawing/2014/main" id="{E355518E-9B04-B668-5847-CCA5003E1D4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8038745" y="507435"/>
            <a:ext cx="3826866" cy="21526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5129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A3382E-072D-525D-12AE-7668DE717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1D13F5E-C18D-CCB1-DAC6-A8BC05FFC3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Current tools prioritize network uptime (availability)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600" dirty="0" err="1"/>
              <a:t>Solarwinds</a:t>
            </a:r>
            <a:endParaRPr lang="en-US" sz="16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Nagios</a:t>
            </a:r>
          </a:p>
          <a:p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Limited consideration for energy consumption and carbon footprint.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Reactive approach (responding to issues) rather than proactive optimization.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Need for joint optimization of availability and sustainability.</a:t>
            </a:r>
            <a:endParaRPr lang="en-PK" sz="1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1B03A0-63A4-EFF3-211C-530D1ED32E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3600" dirty="0">
                <a:latin typeface="Gill Sans MT" panose="020B0502020104020203" pitchFamily="34" charset="77"/>
              </a:rPr>
              <a:t>The Challenge: Existing Network Management</a:t>
            </a:r>
          </a:p>
        </p:txBody>
      </p:sp>
      <p:pic>
        <p:nvPicPr>
          <p:cNvPr id="3" name="Picture 6" descr="Availability and reliability of Data Center">
            <a:extLst>
              <a:ext uri="{FF2B5EF4-FFF2-40B4-BE49-F238E27FC236}">
                <a16:creationId xmlns:a16="http://schemas.microsoft.com/office/drawing/2014/main" id="{733354A8-271F-1750-5547-EC8B3870DD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0386" y="2200275"/>
            <a:ext cx="3705225" cy="12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Our commitment to reducing carbon emissions - Ecosure Environmental  Consultancy">
            <a:extLst>
              <a:ext uri="{FF2B5EF4-FFF2-40B4-BE49-F238E27FC236}">
                <a16:creationId xmlns:a16="http://schemas.microsoft.com/office/drawing/2014/main" id="{D5FCDBA4-E7F6-5E1D-11D7-98B4DCC53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93" t="7036" r="22532" b="2351"/>
          <a:stretch/>
        </p:blipFill>
        <p:spPr bwMode="auto">
          <a:xfrm>
            <a:off x="9846311" y="3667125"/>
            <a:ext cx="2019300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SolarWinds to Be Acquired by Turn/River Capital | Business Wire">
            <a:extLst>
              <a:ext uri="{FF2B5EF4-FFF2-40B4-BE49-F238E27FC236}">
                <a16:creationId xmlns:a16="http://schemas.microsoft.com/office/drawing/2014/main" id="{24583051-DC88-BFBF-3DD1-33ECE78E2C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86" b="29432"/>
          <a:stretch/>
        </p:blipFill>
        <p:spPr bwMode="auto">
          <a:xfrm>
            <a:off x="8486026" y="1297519"/>
            <a:ext cx="3379585" cy="783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Get Started with NAGIOS: Basic to Intermediate - DEV Community">
            <a:extLst>
              <a:ext uri="{FF2B5EF4-FFF2-40B4-BE49-F238E27FC236}">
                <a16:creationId xmlns:a16="http://schemas.microsoft.com/office/drawing/2014/main" id="{49AA7872-798A-BC40-CA52-112288FE5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132" y="3603413"/>
            <a:ext cx="3302508" cy="1387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5140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999A3-622B-8D93-CC75-920D95B21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Subtitle 1">
            <a:extLst>
              <a:ext uri="{FF2B5EF4-FFF2-40B4-BE49-F238E27FC236}">
                <a16:creationId xmlns:a16="http://schemas.microsoft.com/office/drawing/2014/main" id="{2B54D474-E319-CB7C-6E61-CBAF2281F0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839433"/>
            <a:ext cx="5816600" cy="420052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u="sng" dirty="0"/>
              <a:t>Service Function Chains (SFCs)</a:t>
            </a:r>
            <a:r>
              <a:rPr lang="en-US" sz="1600" dirty="0"/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A series of virtual network functions (VNFs)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400" b="1" u="sng" dirty="0"/>
              <a:t>VNFs:</a:t>
            </a:r>
            <a:r>
              <a:rPr lang="en-US" sz="1400" dirty="0"/>
              <a:t> Software-based network services, (firewalls, load balancers), that run on virtualized infrastructure instead of dedicated hardware.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u="sng" dirty="0"/>
              <a:t>Edge-Cloud Continuum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Computing paradigm that integrates edge and cloud resources to process data efficiently.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u="sng" dirty="0"/>
              <a:t>Embedding Policies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400" b="1" dirty="0"/>
              <a:t>Availability-Aware:</a:t>
            </a:r>
            <a:r>
              <a:rPr lang="en-US" sz="1400" dirty="0"/>
              <a:t> </a:t>
            </a:r>
            <a:r>
              <a:rPr lang="en-US" sz="1200" dirty="0"/>
              <a:t>Focuses on maximizing availability of the system</a:t>
            </a:r>
            <a:endParaRPr lang="en-US" sz="14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400" b="1" dirty="0"/>
              <a:t>Carbon-Aware:</a:t>
            </a:r>
            <a:r>
              <a:rPr lang="en-US" sz="1200" dirty="0"/>
              <a:t> Focuses on reducing carbon footprint of the system.</a:t>
            </a:r>
            <a:endParaRPr lang="en-US" sz="14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400" b="1" dirty="0"/>
              <a:t>Tradeoff-Aware:</a:t>
            </a:r>
            <a:r>
              <a:rPr lang="en-US" sz="1400" dirty="0"/>
              <a:t> </a:t>
            </a:r>
            <a:r>
              <a:rPr lang="en-US" sz="1200" dirty="0"/>
              <a:t>Focuses on achieving balance </a:t>
            </a:r>
            <a:endParaRPr lang="en-US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u="sng" dirty="0"/>
              <a:t>Optimization Algorithms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Particle Swarm Optimization (PSO)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Simulated Annealing (SA)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400" dirty="0"/>
              <a:t>Genetic Algorithm (GA)</a:t>
            </a:r>
          </a:p>
        </p:txBody>
      </p:sp>
      <p:pic>
        <p:nvPicPr>
          <p:cNvPr id="1026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9FC2D23-1EE3-6203-EB23-D31EA7320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54800" y="1451986"/>
            <a:ext cx="5039361" cy="469920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89577-AB00-9A28-FDFE-45FE87A145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06810"/>
            <a:ext cx="10855961" cy="746360"/>
          </a:xfrm>
        </p:spPr>
        <p:txBody>
          <a:bodyPr>
            <a:normAutofit/>
          </a:bodyPr>
          <a:lstStyle/>
          <a:p>
            <a:r>
              <a:rPr lang="en-US" sz="3400" dirty="0"/>
              <a:t>Our Approach: Joint Optimization for Eco-Resilience</a:t>
            </a:r>
          </a:p>
        </p:txBody>
      </p:sp>
    </p:spTree>
    <p:extLst>
      <p:ext uri="{BB962C8B-B14F-4D97-AF65-F5344CB8AC3E}">
        <p14:creationId xmlns:p14="http://schemas.microsoft.com/office/powerpoint/2010/main" val="1216281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AEEC6-623B-3F32-BE3E-76D9CDEBF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D27F07-B30C-EB93-9396-2212117DA8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06810"/>
            <a:ext cx="10855961" cy="746360"/>
          </a:xfrm>
        </p:spPr>
        <p:txBody>
          <a:bodyPr>
            <a:normAutofit/>
          </a:bodyPr>
          <a:lstStyle/>
          <a:p>
            <a:r>
              <a:rPr lang="en-US" sz="3400" dirty="0"/>
              <a:t>Our Approach: Joint Optimization for Eco-Resilience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A523E70-8569-036D-53A4-7E38BD7E4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80" y="1762125"/>
            <a:ext cx="117348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47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09931-7809-2425-5582-E3F131104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Subtitle 1">
            <a:extLst>
              <a:ext uri="{FF2B5EF4-FFF2-40B4-BE49-F238E27FC236}">
                <a16:creationId xmlns:a16="http://schemas.microsoft.com/office/drawing/2014/main" id="{98596072-26A0-7AB1-9DC2-15191AB44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839433"/>
            <a:ext cx="5816600" cy="420052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u="sng" dirty="0"/>
              <a:t>Community Life Cycle:</a:t>
            </a:r>
            <a:r>
              <a:rPr lang="en-US" sz="2000" dirty="0"/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Stable and adapting.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u="sng" dirty="0"/>
              <a:t>Dominant Orientations:</a:t>
            </a:r>
            <a:r>
              <a:rPr lang="en-US" sz="2000" dirty="0"/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Projects,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Content,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Access to Expertise,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Service Context.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u="sng" dirty="0"/>
              <a:t>Key Needs: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Integration with existing systems.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Minimal disruption to operations.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Demonstrable benefits (availability, sustainability, efficiency).</a:t>
            </a:r>
            <a:endParaRPr lang="en-US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A0027-5418-6D2B-A1A4-ADE8919CDA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06810"/>
            <a:ext cx="10855961" cy="746360"/>
          </a:xfrm>
        </p:spPr>
        <p:txBody>
          <a:bodyPr>
            <a:normAutofit/>
          </a:bodyPr>
          <a:lstStyle/>
          <a:p>
            <a:r>
              <a:rPr lang="en-US" sz="3400" dirty="0"/>
              <a:t>Community Orientation &amp; Needs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D02EE1-851C-0D88-75E4-3B49823EF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400" y="1839433"/>
            <a:ext cx="5422900" cy="403123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A012883-8CD9-6F3C-A96A-7502E4CA6402}"/>
              </a:ext>
            </a:extLst>
          </p:cNvPr>
          <p:cNvSpPr/>
          <p:nvPr/>
        </p:nvSpPr>
        <p:spPr>
          <a:xfrm>
            <a:off x="9820275" y="3067050"/>
            <a:ext cx="895350" cy="3619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03B6505-851A-170A-6FBA-BFEFA3C994E8}"/>
              </a:ext>
            </a:extLst>
          </p:cNvPr>
          <p:cNvSpPr/>
          <p:nvPr/>
        </p:nvSpPr>
        <p:spPr>
          <a:xfrm>
            <a:off x="10267950" y="3692362"/>
            <a:ext cx="849313" cy="3619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1B1B8A1-C159-3559-F17C-28F843A06049}"/>
              </a:ext>
            </a:extLst>
          </p:cNvPr>
          <p:cNvSpPr/>
          <p:nvPr/>
        </p:nvSpPr>
        <p:spPr>
          <a:xfrm>
            <a:off x="9418636" y="4906064"/>
            <a:ext cx="849314" cy="3619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CD94C22-72D5-820D-E2DD-A9AA55F98218}"/>
              </a:ext>
            </a:extLst>
          </p:cNvPr>
          <p:cNvSpPr/>
          <p:nvPr/>
        </p:nvSpPr>
        <p:spPr>
          <a:xfrm>
            <a:off x="7332662" y="3687553"/>
            <a:ext cx="849313" cy="3619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57767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33E6F3-999E-DB44-F5B3-55ADDF6C6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Subtitle 1">
            <a:extLst>
              <a:ext uri="{FF2B5EF4-FFF2-40B4-BE49-F238E27FC236}">
                <a16:creationId xmlns:a16="http://schemas.microsoft.com/office/drawing/2014/main" id="{CA4D0628-DBAA-F84D-4ABF-F051C0639C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839433"/>
            <a:ext cx="4810125" cy="420052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u="sng" dirty="0"/>
              <a:t>Platforms: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Network Management System (NMS)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Software Defined Network (SDN) Controller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Cloud Platform (Public/Private)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Network Function Virtualization (NFV) Orchestrator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u="sng" dirty="0"/>
              <a:t>Tools: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Network Monitoring Tools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Documentation Tools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Data Visualization Tools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44A4A-E8F3-B214-7FA6-105053AB97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06810"/>
            <a:ext cx="10855961" cy="746360"/>
          </a:xfrm>
        </p:spPr>
        <p:txBody>
          <a:bodyPr>
            <a:normAutofit/>
          </a:bodyPr>
          <a:lstStyle/>
          <a:p>
            <a:r>
              <a:rPr lang="en-US" sz="3400" dirty="0"/>
              <a:t>Technology Inventory: Current Landscape</a:t>
            </a:r>
          </a:p>
        </p:txBody>
      </p:sp>
      <p:pic>
        <p:nvPicPr>
          <p:cNvPr id="3074" name="Picture 2" descr="The Top 9 Open Source Development Tools and Platforms">
            <a:extLst>
              <a:ext uri="{FF2B5EF4-FFF2-40B4-BE49-F238E27FC236}">
                <a16:creationId xmlns:a16="http://schemas.microsoft.com/office/drawing/2014/main" id="{7AB5148F-4D6F-644B-AE36-F9440F4C4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5" t="16750" r="14500" b="35499"/>
          <a:stretch/>
        </p:blipFill>
        <p:spPr bwMode="auto">
          <a:xfrm>
            <a:off x="5409452" y="2687162"/>
            <a:ext cx="6668248" cy="223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5707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9BF25-E248-B25F-C9D0-68CD4C169A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Subtitle 1">
            <a:extLst>
              <a:ext uri="{FF2B5EF4-FFF2-40B4-BE49-F238E27FC236}">
                <a16:creationId xmlns:a16="http://schemas.microsoft.com/office/drawing/2014/main" id="{3C4762B4-0B18-D3CF-F664-33565F7896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839433"/>
            <a:ext cx="5753099" cy="420052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u="sng" dirty="0"/>
              <a:t>Gaps: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Lack of integration between operational tools and sustainability metrics.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Limited built-in capabilities for advanced optimization (joint availability/sustainability).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u="sng" dirty="0"/>
              <a:t>Opportunity: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Our project provides a solution for proactive, joint optimization.</a:t>
            </a:r>
            <a:endParaRPr lang="en-US" sz="1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89D1D4-83FA-6829-DF4C-602A145688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06810"/>
            <a:ext cx="10855961" cy="746360"/>
          </a:xfrm>
        </p:spPr>
        <p:txBody>
          <a:bodyPr>
            <a:normAutofit/>
          </a:bodyPr>
          <a:lstStyle/>
          <a:p>
            <a:r>
              <a:rPr lang="en-US" sz="3400" dirty="0"/>
              <a:t>Identifying Gaps and Opportunities</a:t>
            </a:r>
          </a:p>
        </p:txBody>
      </p:sp>
      <p:pic>
        <p:nvPicPr>
          <p:cNvPr id="2" name="Picture 10" descr="Common Challenges Startups Will Encounter and How to Persevere | Startups  Magazine">
            <a:extLst>
              <a:ext uri="{FF2B5EF4-FFF2-40B4-BE49-F238E27FC236}">
                <a16:creationId xmlns:a16="http://schemas.microsoft.com/office/drawing/2014/main" id="{4BA14CFB-914E-4754-CF00-AB0F60ED0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048" y="3883810"/>
            <a:ext cx="4685919" cy="2267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12" descr="Challenges That May Be Affecting Your Business Growth">
            <a:extLst>
              <a:ext uri="{FF2B5EF4-FFF2-40B4-BE49-F238E27FC236}">
                <a16:creationId xmlns:a16="http://schemas.microsoft.com/office/drawing/2014/main" id="{65CB5CA7-1067-73B1-C30F-901EE10E47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3" r="14266"/>
          <a:stretch/>
        </p:blipFill>
        <p:spPr bwMode="auto">
          <a:xfrm>
            <a:off x="7258049" y="1334505"/>
            <a:ext cx="4685919" cy="2461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072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2F4858-919E-5C43-C81B-5BE86E36B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Subtitle 1">
            <a:extLst>
              <a:ext uri="{FF2B5EF4-FFF2-40B4-BE49-F238E27FC236}">
                <a16:creationId xmlns:a16="http://schemas.microsoft.com/office/drawing/2014/main" id="{9459ED31-27F7-ED93-FCBE-53553DB333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839433"/>
            <a:ext cx="5105400" cy="420052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u="sng" dirty="0"/>
              <a:t>Scope: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Simulation-based,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Focused on video streaming over 5G.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u="sng" dirty="0"/>
              <a:t>Deliverables: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Simulation framework (open-source).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Embedding policies and optimization algorithms.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Performance analysis and recommendations.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Research paper.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u="sng" dirty="0"/>
              <a:t>Exclusions: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Real-world deployment,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GUI,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dynamic conditions (initially).</a:t>
            </a:r>
            <a:endParaRPr lang="en-US" sz="105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D14AB7-6FC4-8560-7B70-ECBE5C8415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06810"/>
            <a:ext cx="10855961" cy="746360"/>
          </a:xfrm>
        </p:spPr>
        <p:txBody>
          <a:bodyPr>
            <a:normAutofit/>
          </a:bodyPr>
          <a:lstStyle/>
          <a:p>
            <a:r>
              <a:rPr lang="en-US" sz="3400" dirty="0"/>
              <a:t>Project Scope and Deliverables</a:t>
            </a:r>
          </a:p>
        </p:txBody>
      </p:sp>
      <p:pic>
        <p:nvPicPr>
          <p:cNvPr id="4098" name="Picture 2" descr="What is Simulation Modeling? Process Mining's Missing Ingredient">
            <a:extLst>
              <a:ext uri="{FF2B5EF4-FFF2-40B4-BE49-F238E27FC236}">
                <a16:creationId xmlns:a16="http://schemas.microsoft.com/office/drawing/2014/main" id="{FAB00A76-C3C6-A0A1-DA25-2765BE0CE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675" y="3338091"/>
            <a:ext cx="3045460" cy="2436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ow algorithms come into being - TechTalks">
            <a:extLst>
              <a:ext uri="{FF2B5EF4-FFF2-40B4-BE49-F238E27FC236}">
                <a16:creationId xmlns:a16="http://schemas.microsoft.com/office/drawing/2014/main" id="{8FC5AA86-C954-6603-3BE2-06D2ED9C4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085" y="523792"/>
            <a:ext cx="4210050" cy="2631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Digital performance analysis: a complete guide to understanding your results">
            <a:extLst>
              <a:ext uri="{FF2B5EF4-FFF2-40B4-BE49-F238E27FC236}">
                <a16:creationId xmlns:a16="http://schemas.microsoft.com/office/drawing/2014/main" id="{A1101D32-DE9B-3133-C44D-9EE82151A4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8" t="13577" r="10910" b="10413"/>
          <a:stretch/>
        </p:blipFill>
        <p:spPr bwMode="auto">
          <a:xfrm>
            <a:off x="4370520" y="3924301"/>
            <a:ext cx="4193289" cy="2115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ow to Create a Research Paper Outline (With Examples)">
            <a:extLst>
              <a:ext uri="{FF2B5EF4-FFF2-40B4-BE49-F238E27FC236}">
                <a16:creationId xmlns:a16="http://schemas.microsoft.com/office/drawing/2014/main" id="{EB8FA191-1880-EED1-7F3A-ACD5E1F390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8" r="22344"/>
          <a:stretch/>
        </p:blipFill>
        <p:spPr bwMode="auto">
          <a:xfrm>
            <a:off x="5555199" y="1677732"/>
            <a:ext cx="1823930" cy="1952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545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16279</TotalTime>
  <Words>679</Words>
  <Application>Microsoft Office PowerPoint</Application>
  <PresentationFormat>Widescreen</PresentationFormat>
  <Paragraphs>113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Arial</vt:lpstr>
      <vt:lpstr>Calibri</vt:lpstr>
      <vt:lpstr>Gill Sans MT</vt:lpstr>
      <vt:lpstr>Google Sans Text</vt:lpstr>
      <vt:lpstr>Segoe UI</vt:lpstr>
      <vt:lpstr>Wingdings</vt:lpstr>
      <vt:lpstr>Office Theme</vt:lpstr>
      <vt:lpstr>Eco-Resilient Networks Smart Deployment for the Future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Haley Nicolson</dc:creator>
  <cp:lastModifiedBy>Muhammad Shahab</cp:lastModifiedBy>
  <cp:revision>1526</cp:revision>
  <cp:lastPrinted>2023-05-16T09:29:54Z</cp:lastPrinted>
  <dcterms:created xsi:type="dcterms:W3CDTF">2023-02-16T16:25:29Z</dcterms:created>
  <dcterms:modified xsi:type="dcterms:W3CDTF">2025-02-10T03:08:46Z</dcterms:modified>
</cp:coreProperties>
</file>

<file path=docProps/thumbnail.jpeg>
</file>